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31"/>
  </p:notesMasterIdLst>
  <p:sldIdLst>
    <p:sldId id="492" r:id="rId2"/>
    <p:sldId id="541" r:id="rId3"/>
    <p:sldId id="546" r:id="rId4"/>
    <p:sldId id="547" r:id="rId5"/>
    <p:sldId id="548" r:id="rId6"/>
    <p:sldId id="623" r:id="rId7"/>
    <p:sldId id="566" r:id="rId8"/>
    <p:sldId id="568" r:id="rId9"/>
    <p:sldId id="569" r:id="rId10"/>
    <p:sldId id="570" r:id="rId11"/>
    <p:sldId id="624" r:id="rId12"/>
    <p:sldId id="293" r:id="rId13"/>
    <p:sldId id="497" r:id="rId14"/>
    <p:sldId id="625" r:id="rId15"/>
    <p:sldId id="549" r:id="rId16"/>
    <p:sldId id="571" r:id="rId17"/>
    <p:sldId id="572" r:id="rId18"/>
    <p:sldId id="503" r:id="rId19"/>
    <p:sldId id="504" r:id="rId20"/>
    <p:sldId id="573" r:id="rId21"/>
    <p:sldId id="360" r:id="rId22"/>
    <p:sldId id="574" r:id="rId23"/>
    <p:sldId id="538" r:id="rId24"/>
    <p:sldId id="506" r:id="rId25"/>
    <p:sldId id="627" r:id="rId26"/>
    <p:sldId id="510" r:id="rId27"/>
    <p:sldId id="511" r:id="rId28"/>
    <p:sldId id="512" r:id="rId29"/>
    <p:sldId id="575" r:id="rId3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04"/>
    <p:restoredTop sz="94631"/>
  </p:normalViewPr>
  <p:slideViewPr>
    <p:cSldViewPr snapToGrid="0" snapToObjects="1">
      <p:cViewPr varScale="1">
        <p:scale>
          <a:sx n="85" d="100"/>
          <a:sy n="85" d="100"/>
        </p:scale>
        <p:origin x="192" y="32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1BD58E4F-D14D-D04C-B993-09CAB3605D0A}" type="datetimeFigureOut">
              <a:rPr lang="en-US" smtClean="0"/>
              <a:t>1/5/21</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A77BD14-0EC8-984C-903F-DAA96DAF9F7A}" type="slidenum">
              <a:rPr lang="en-US" smtClean="0"/>
              <a:t>‹#›</a:t>
            </a:fld>
            <a:endParaRPr lang="en-US"/>
          </a:p>
        </p:txBody>
      </p:sp>
    </p:spTree>
    <p:extLst>
      <p:ext uri="{BB962C8B-B14F-4D97-AF65-F5344CB8AC3E}">
        <p14:creationId xmlns:p14="http://schemas.microsoft.com/office/powerpoint/2010/main" val="163289619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a:t>
            </a:fld>
            <a:endParaRPr lang="en-US"/>
          </a:p>
        </p:txBody>
      </p:sp>
    </p:spTree>
    <p:extLst>
      <p:ext uri="{BB962C8B-B14F-4D97-AF65-F5344CB8AC3E}">
        <p14:creationId xmlns:p14="http://schemas.microsoft.com/office/powerpoint/2010/main" val="137044977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when you complete your Diagnostic, you will see a score pop up on your screen. This score is one of many that you will see on your Diagnostic report. Your Diagnostic report will help us see the areas where you have strengths and the areas where we can help you grow. We will talk about your Diagnostic report and your personal learning goals when we meet for our data chat.</a:t>
            </a:r>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10</a:t>
            </a:fld>
            <a:endParaRPr lang="en-US"/>
          </a:p>
        </p:txBody>
      </p:sp>
    </p:spTree>
    <p:extLst>
      <p:ext uri="{BB962C8B-B14F-4D97-AF65-F5344CB8AC3E}">
        <p14:creationId xmlns:p14="http://schemas.microsoft.com/office/powerpoint/2010/main" val="217992511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a:extLst>
              <a:ext uri="{FF2B5EF4-FFF2-40B4-BE49-F238E27FC236}">
                <a16:creationId xmlns:a16="http://schemas.microsoft.com/office/drawing/2014/main" id="{FFD32579-A760-1D43-8B4A-D1C9845D8BE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1506" name="Notes Placeholder 2">
            <a:extLst>
              <a:ext uri="{FF2B5EF4-FFF2-40B4-BE49-F238E27FC236}">
                <a16:creationId xmlns:a16="http://schemas.microsoft.com/office/drawing/2014/main" id="{15CD805E-5CD0-044E-B8AB-C633405823B2}"/>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07D8B05D-6A25-394B-893E-0C4A1F3A93D7}" type="slidenum">
              <a:rPr lang="en-US" smtClean="0"/>
              <a:pPr>
                <a:defRPr/>
              </a:pPr>
              <a:t>12</a:t>
            </a:fld>
            <a:endParaRPr lang="en-US"/>
          </a:p>
        </p:txBody>
      </p:sp>
    </p:spTree>
    <p:extLst>
      <p:ext uri="{BB962C8B-B14F-4D97-AF65-F5344CB8AC3E}">
        <p14:creationId xmlns:p14="http://schemas.microsoft.com/office/powerpoint/2010/main" val="371509926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13</a:t>
            </a:fld>
            <a:endParaRPr lang="en-US"/>
          </a:p>
        </p:txBody>
      </p:sp>
    </p:spTree>
    <p:extLst>
      <p:ext uri="{BB962C8B-B14F-4D97-AF65-F5344CB8AC3E}">
        <p14:creationId xmlns:p14="http://schemas.microsoft.com/office/powerpoint/2010/main" val="250594048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15</a:t>
            </a:fld>
            <a:endParaRPr lang="en-US"/>
          </a:p>
        </p:txBody>
      </p:sp>
    </p:spTree>
    <p:extLst>
      <p:ext uri="{BB962C8B-B14F-4D97-AF65-F5344CB8AC3E}">
        <p14:creationId xmlns:p14="http://schemas.microsoft.com/office/powerpoint/2010/main" val="2921566622"/>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16</a:t>
            </a:fld>
            <a:endParaRPr lang="en-US"/>
          </a:p>
        </p:txBody>
      </p:sp>
    </p:spTree>
    <p:extLst>
      <p:ext uri="{BB962C8B-B14F-4D97-AF65-F5344CB8AC3E}">
        <p14:creationId xmlns:p14="http://schemas.microsoft.com/office/powerpoint/2010/main" val="817727872"/>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lide Image Placeholder 1">
            <a:extLst>
              <a:ext uri="{FF2B5EF4-FFF2-40B4-BE49-F238E27FC236}">
                <a16:creationId xmlns:a16="http://schemas.microsoft.com/office/drawing/2014/main" id="{04D684B0-0C17-C64B-8E51-C52436EEF21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25602" name="Notes Placeholder 2">
            <a:extLst>
              <a:ext uri="{FF2B5EF4-FFF2-40B4-BE49-F238E27FC236}">
                <a16:creationId xmlns:a16="http://schemas.microsoft.com/office/drawing/2014/main" id="{E5566ECE-EBAC-B24C-971A-C5DCBC4E2750}"/>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17C750C2-CD03-6D49-8B52-B3071698325E}"/>
              </a:ext>
            </a:extLst>
          </p:cNvPr>
          <p:cNvSpPr>
            <a:spLocks noGrp="1"/>
          </p:cNvSpPr>
          <p:nvPr>
            <p:ph type="sldNum" sz="quarter" idx="5"/>
          </p:nvPr>
        </p:nvSpPr>
        <p:spPr/>
        <p:txBody>
          <a:bodyPr/>
          <a:lstStyle/>
          <a:p>
            <a:pPr>
              <a:defRPr/>
            </a:pPr>
            <a:fld id="{98FB2A60-416E-7D46-8B26-22439615D011}" type="slidenum">
              <a:rPr lang="en-US" smtClean="0"/>
              <a:pPr>
                <a:defRPr/>
              </a:pPr>
              <a:t>17</a:t>
            </a:fld>
            <a:endParaRPr lang="en-US"/>
          </a:p>
        </p:txBody>
      </p:sp>
    </p:spTree>
    <p:extLst>
      <p:ext uri="{BB962C8B-B14F-4D97-AF65-F5344CB8AC3E}">
        <p14:creationId xmlns:p14="http://schemas.microsoft.com/office/powerpoint/2010/main" val="94871379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20</a:t>
            </a:fld>
            <a:endParaRPr lang="en-US"/>
          </a:p>
        </p:txBody>
      </p:sp>
    </p:spTree>
    <p:extLst>
      <p:ext uri="{BB962C8B-B14F-4D97-AF65-F5344CB8AC3E}">
        <p14:creationId xmlns:p14="http://schemas.microsoft.com/office/powerpoint/2010/main" val="229238798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21</a:t>
            </a:fld>
            <a:endParaRPr lang="en-US"/>
          </a:p>
        </p:txBody>
      </p:sp>
    </p:spTree>
    <p:extLst>
      <p:ext uri="{BB962C8B-B14F-4D97-AF65-F5344CB8AC3E}">
        <p14:creationId xmlns:p14="http://schemas.microsoft.com/office/powerpoint/2010/main" val="79480392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22</a:t>
            </a:fld>
            <a:endParaRPr lang="en-US"/>
          </a:p>
        </p:txBody>
      </p:sp>
    </p:spTree>
    <p:extLst>
      <p:ext uri="{BB962C8B-B14F-4D97-AF65-F5344CB8AC3E}">
        <p14:creationId xmlns:p14="http://schemas.microsoft.com/office/powerpoint/2010/main" val="1579681670"/>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Slide Image Placeholder 1">
            <a:extLst>
              <a:ext uri="{FF2B5EF4-FFF2-40B4-BE49-F238E27FC236}">
                <a16:creationId xmlns:a16="http://schemas.microsoft.com/office/drawing/2014/main" id="{BF172C18-52D9-AC40-941C-15FC7AED380D}"/>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39938" name="Notes Placeholder 2">
            <a:extLst>
              <a:ext uri="{FF2B5EF4-FFF2-40B4-BE49-F238E27FC236}">
                <a16:creationId xmlns:a16="http://schemas.microsoft.com/office/drawing/2014/main" id="{B146E125-7364-8B4E-BE5D-FC5C354203E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dirty="0"/>
          </a:p>
        </p:txBody>
      </p:sp>
      <p:sp>
        <p:nvSpPr>
          <p:cNvPr id="4" name="Slide Number Placeholder 3">
            <a:extLst>
              <a:ext uri="{FF2B5EF4-FFF2-40B4-BE49-F238E27FC236}">
                <a16:creationId xmlns:a16="http://schemas.microsoft.com/office/drawing/2014/main" id="{2DB32373-DB28-AF49-AA31-F536442FE8F8}"/>
              </a:ext>
            </a:extLst>
          </p:cNvPr>
          <p:cNvSpPr>
            <a:spLocks noGrp="1"/>
          </p:cNvSpPr>
          <p:nvPr>
            <p:ph type="sldNum" sz="quarter" idx="5"/>
          </p:nvPr>
        </p:nvSpPr>
        <p:spPr/>
        <p:txBody>
          <a:bodyPr/>
          <a:lstStyle/>
          <a:p>
            <a:pPr>
              <a:defRPr/>
            </a:pPr>
            <a:fld id="{ABB580FA-602B-9E42-8A7B-D32FC8E98856}" type="slidenum">
              <a:rPr lang="en-US" smtClean="0"/>
              <a:pPr>
                <a:defRPr/>
              </a:pPr>
              <a:t>24</a:t>
            </a:fld>
            <a:endParaRPr lang="en-US"/>
          </a:p>
        </p:txBody>
      </p:sp>
    </p:spTree>
    <p:extLst>
      <p:ext uri="{BB962C8B-B14F-4D97-AF65-F5344CB8AC3E}">
        <p14:creationId xmlns:p14="http://schemas.microsoft.com/office/powerpoint/2010/main" val="11845279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2</a:t>
            </a:fld>
            <a:endParaRPr lang="en-US"/>
          </a:p>
        </p:txBody>
      </p:sp>
    </p:spTree>
    <p:extLst>
      <p:ext uri="{BB962C8B-B14F-4D97-AF65-F5344CB8AC3E}">
        <p14:creationId xmlns:p14="http://schemas.microsoft.com/office/powerpoint/2010/main" val="123162874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3" name="Slide Image Placeholder 1">
            <a:extLst>
              <a:ext uri="{FF2B5EF4-FFF2-40B4-BE49-F238E27FC236}">
                <a16:creationId xmlns:a16="http://schemas.microsoft.com/office/drawing/2014/main" id="{27D75104-84B0-B74E-B62A-7833E19CB86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44034" name="Notes Placeholder 2">
            <a:extLst>
              <a:ext uri="{FF2B5EF4-FFF2-40B4-BE49-F238E27FC236}">
                <a16:creationId xmlns:a16="http://schemas.microsoft.com/office/drawing/2014/main" id="{3F9CC665-FF69-674E-9765-F83FDFCAC211}"/>
              </a:ext>
            </a:extLst>
          </p:cNvPr>
          <p:cNvSpPr>
            <a:spLocks noGrp="1" noChangeArrowheads="1"/>
          </p:cNvSpPr>
          <p:nvPr>
            <p:ph type="body" idx="1"/>
          </p:nvPr>
        </p:nvSpPr>
        <p:spPr bwMode="auto">
          <a:noFill/>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6BFDF765-9FE0-7245-90AA-712984072FCA}" type="slidenum">
              <a:rPr lang="en-US" smtClean="0"/>
              <a:pPr>
                <a:defRPr/>
              </a:pPr>
              <a:t>25</a:t>
            </a:fld>
            <a:endParaRPr lang="en-US"/>
          </a:p>
        </p:txBody>
      </p:sp>
    </p:spTree>
    <p:extLst>
      <p:ext uri="{BB962C8B-B14F-4D97-AF65-F5344CB8AC3E}">
        <p14:creationId xmlns:p14="http://schemas.microsoft.com/office/powerpoint/2010/main" val="31162017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DBCE7CE-4FB3-EC47-A578-0613257B5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a:extLst>
              <a:ext uri="{FF2B5EF4-FFF2-40B4-BE49-F238E27FC236}">
                <a16:creationId xmlns:a16="http://schemas.microsoft.com/office/drawing/2014/main" id="{264848F7-033A-B04C-B531-DF692AA9BCE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832475B7-EFD8-B142-A5A3-2EFF040EB14A}" type="slidenum">
              <a:rPr lang="en-US" smtClean="0"/>
              <a:pPr>
                <a:defRPr/>
              </a:pPr>
              <a:t>26</a:t>
            </a:fld>
            <a:endParaRPr lang="en-US"/>
          </a:p>
        </p:txBody>
      </p:sp>
    </p:spTree>
    <p:extLst>
      <p:ext uri="{BB962C8B-B14F-4D97-AF65-F5344CB8AC3E}">
        <p14:creationId xmlns:p14="http://schemas.microsoft.com/office/powerpoint/2010/main" val="2363164262"/>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29" name="Slide Image Placeholder 1">
            <a:extLst>
              <a:ext uri="{FF2B5EF4-FFF2-40B4-BE49-F238E27FC236}">
                <a16:creationId xmlns:a16="http://schemas.microsoft.com/office/drawing/2014/main" id="{2DBCE7CE-4FB3-EC47-A578-0613257B5C3E}"/>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8130" name="Notes Placeholder 2">
            <a:extLst>
              <a:ext uri="{FF2B5EF4-FFF2-40B4-BE49-F238E27FC236}">
                <a16:creationId xmlns:a16="http://schemas.microsoft.com/office/drawing/2014/main" id="{264848F7-033A-B04C-B531-DF692AA9BCEB}"/>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832475B7-EFD8-B142-A5A3-2EFF040EB14A}" type="slidenum">
              <a:rPr lang="en-US" smtClean="0"/>
              <a:pPr>
                <a:defRPr/>
              </a:pPr>
              <a:t>27</a:t>
            </a:fld>
            <a:endParaRPr lang="en-US"/>
          </a:p>
        </p:txBody>
      </p:sp>
    </p:spTree>
    <p:extLst>
      <p:ext uri="{BB962C8B-B14F-4D97-AF65-F5344CB8AC3E}">
        <p14:creationId xmlns:p14="http://schemas.microsoft.com/office/powerpoint/2010/main" val="25019206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a:extLst>
              <a:ext uri="{FF2B5EF4-FFF2-40B4-BE49-F238E27FC236}">
                <a16:creationId xmlns:a16="http://schemas.microsoft.com/office/drawing/2014/main" id="{1EB021EB-2677-6D47-92C2-101E3AF028D6}"/>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46082" name="Notes Placeholder 2">
            <a:extLst>
              <a:ext uri="{FF2B5EF4-FFF2-40B4-BE49-F238E27FC236}">
                <a16:creationId xmlns:a16="http://schemas.microsoft.com/office/drawing/2014/main" id="{DA16D805-5C18-384F-84D7-1EC835E329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b="0" i="0" u="none" strike="noStrike" kern="1200" dirty="0">
                <a:solidFill>
                  <a:schemeClr val="tx1"/>
                </a:solidFill>
                <a:effectLst/>
                <a:latin typeface="+mn-lt"/>
                <a:ea typeface="+mn-ea"/>
                <a:cs typeface="+mn-cs"/>
              </a:rPr>
              <a:t>For ideas from other educators, visit i-ReadyCentral.com/Ideas.</a:t>
            </a:r>
            <a:endParaRPr lang="en-US" altLang="en-US" dirty="0"/>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9D59CE97-E3B5-164F-B235-0AB85E60AF9B}" type="slidenum">
              <a:rPr lang="en-US" smtClean="0"/>
              <a:pPr>
                <a:defRPr/>
              </a:pPr>
              <a:t>28</a:t>
            </a:fld>
            <a:endParaRPr lang="en-US"/>
          </a:p>
        </p:txBody>
      </p:sp>
    </p:spTree>
    <p:extLst>
      <p:ext uri="{BB962C8B-B14F-4D97-AF65-F5344CB8AC3E}">
        <p14:creationId xmlns:p14="http://schemas.microsoft.com/office/powerpoint/2010/main" val="27506884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0177" name="Slide Image Placeholder 1">
            <a:extLst>
              <a:ext uri="{FF2B5EF4-FFF2-40B4-BE49-F238E27FC236}">
                <a16:creationId xmlns:a16="http://schemas.microsoft.com/office/drawing/2014/main" id="{5C451822-43C1-9549-ABB8-27CB3934E73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50178" name="Notes Placeholder 2">
            <a:extLst>
              <a:ext uri="{FF2B5EF4-FFF2-40B4-BE49-F238E27FC236}">
                <a16:creationId xmlns:a16="http://schemas.microsoft.com/office/drawing/2014/main" id="{05362DDE-44D0-924F-9D3F-0236BB55A61F}"/>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5E01759-E163-184E-BA1D-475C8EDAFC03}"/>
              </a:ext>
            </a:extLst>
          </p:cNvPr>
          <p:cNvSpPr>
            <a:spLocks noGrp="1"/>
          </p:cNvSpPr>
          <p:nvPr>
            <p:ph type="sldNum" sz="quarter" idx="5"/>
          </p:nvPr>
        </p:nvSpPr>
        <p:spPr/>
        <p:txBody>
          <a:bodyPr/>
          <a:lstStyle/>
          <a:p>
            <a:pPr>
              <a:defRPr/>
            </a:pPr>
            <a:fld id="{91261099-8365-D24D-A0A0-273B093A2B95}" type="slidenum">
              <a:rPr lang="en-US" smtClean="0"/>
              <a:pPr>
                <a:defRPr/>
              </a:pPr>
              <a:t>29</a:t>
            </a:fld>
            <a:endParaRPr lang="en-US"/>
          </a:p>
        </p:txBody>
      </p:sp>
    </p:spTree>
    <p:extLst>
      <p:ext uri="{BB962C8B-B14F-4D97-AF65-F5344CB8AC3E}">
        <p14:creationId xmlns:p14="http://schemas.microsoft.com/office/powerpoint/2010/main" val="172845860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3</a:t>
            </a:fld>
            <a:endParaRPr lang="en-US"/>
          </a:p>
        </p:txBody>
      </p:sp>
    </p:spTree>
    <p:extLst>
      <p:ext uri="{BB962C8B-B14F-4D97-AF65-F5344CB8AC3E}">
        <p14:creationId xmlns:p14="http://schemas.microsoft.com/office/powerpoint/2010/main" val="3150629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2400" b="1" dirty="0">
                <a:solidFill>
                  <a:schemeClr val="tx1"/>
                </a:solidFill>
              </a:rPr>
              <a:t>Audio support is currently available for Diagnostic items at these levels:</a:t>
            </a:r>
            <a:endParaRPr lang="en-US" sz="2200" b="1" dirty="0">
              <a:solidFill>
                <a:schemeClr val="tx1"/>
              </a:solidFill>
            </a:endParaRPr>
          </a:p>
          <a:p>
            <a:pPr marL="800100" lvl="1" indent="-342900">
              <a:buFont typeface="Arial" panose="020B0604020202020204" pitchFamily="34" charset="0"/>
              <a:buChar char="•"/>
            </a:pPr>
            <a:r>
              <a:rPr lang="en-US" sz="2200" b="1" dirty="0">
                <a:solidFill>
                  <a:schemeClr val="tx1"/>
                </a:solidFill>
              </a:rPr>
              <a:t>Mathematics: </a:t>
            </a:r>
            <a:r>
              <a:rPr lang="en-US" sz="2200" dirty="0">
                <a:solidFill>
                  <a:schemeClr val="tx1"/>
                </a:solidFill>
              </a:rPr>
              <a:t>Grades K–5</a:t>
            </a:r>
            <a:endParaRPr lang="en-US" sz="2200" dirty="0">
              <a:solidFill>
                <a:schemeClr val="tx1"/>
              </a:solidFill>
              <a:cs typeface="Calibri"/>
            </a:endParaRPr>
          </a:p>
          <a:p>
            <a:pPr marL="800100" lvl="1" indent="-342900">
              <a:buFont typeface="Arial" panose="020B0604020202020204" pitchFamily="34" charset="0"/>
              <a:buChar char="•"/>
            </a:pPr>
            <a:r>
              <a:rPr lang="en-US" sz="2200" b="1" dirty="0">
                <a:solidFill>
                  <a:schemeClr val="tx1"/>
                </a:solidFill>
              </a:rPr>
              <a:t>Phonics: </a:t>
            </a:r>
            <a:r>
              <a:rPr lang="en-US" sz="2200" dirty="0">
                <a:solidFill>
                  <a:schemeClr val="tx1"/>
                </a:solidFill>
              </a:rPr>
              <a:t>Grades K–3</a:t>
            </a:r>
          </a:p>
          <a:p>
            <a:pPr marL="800100" lvl="1" indent="-342900">
              <a:buFont typeface="Arial" panose="020B0604020202020204" pitchFamily="34" charset="0"/>
              <a:buChar char="•"/>
            </a:pPr>
            <a:r>
              <a:rPr lang="en-US" sz="2200" b="1" dirty="0">
                <a:solidFill>
                  <a:schemeClr val="tx1"/>
                </a:solidFill>
              </a:rPr>
              <a:t>High-Frequency Words: </a:t>
            </a:r>
            <a:r>
              <a:rPr lang="en-US" sz="2200" dirty="0">
                <a:solidFill>
                  <a:schemeClr val="tx1"/>
                </a:solidFill>
              </a:rPr>
              <a:t>Grades K–3</a:t>
            </a:r>
          </a:p>
          <a:p>
            <a:pPr marL="800100" lvl="1" indent="-342900">
              <a:buFont typeface="Arial" panose="020B0604020202020204" pitchFamily="34" charset="0"/>
              <a:buChar char="•"/>
            </a:pPr>
            <a:r>
              <a:rPr lang="en-US" sz="2200" b="1" dirty="0">
                <a:solidFill>
                  <a:schemeClr val="tx1"/>
                </a:solidFill>
              </a:rPr>
              <a:t>Vocabulary: </a:t>
            </a:r>
            <a:r>
              <a:rPr lang="en-US" sz="2200" dirty="0">
                <a:solidFill>
                  <a:schemeClr val="tx1"/>
                </a:solidFill>
              </a:rPr>
              <a:t>Grades K–2</a:t>
            </a:r>
          </a:p>
          <a:p>
            <a:pPr marL="800100" lvl="1" indent="-342900">
              <a:buFont typeface="Arial" panose="020B0604020202020204" pitchFamily="34" charset="0"/>
              <a:buChar char="•"/>
            </a:pPr>
            <a:r>
              <a:rPr lang="en-US" sz="2200" b="1" dirty="0">
                <a:solidFill>
                  <a:schemeClr val="tx1"/>
                </a:solidFill>
              </a:rPr>
              <a:t>Phonological Awareness: </a:t>
            </a:r>
            <a:r>
              <a:rPr lang="en-US" sz="2200" dirty="0">
                <a:solidFill>
                  <a:schemeClr val="tx1"/>
                </a:solidFill>
              </a:rPr>
              <a:t>Grades K–1</a:t>
            </a:r>
          </a:p>
          <a:p>
            <a:pPr marL="800100" lvl="1" indent="-342900">
              <a:buFont typeface="Arial" panose="020B0604020202020204" pitchFamily="34" charset="0"/>
              <a:buChar char="•"/>
            </a:pPr>
            <a:r>
              <a:rPr lang="en-US" sz="2200" b="1" dirty="0">
                <a:solidFill>
                  <a:schemeClr val="tx1"/>
                </a:solidFill>
              </a:rPr>
              <a:t>Reading Comprehension: </a:t>
            </a:r>
            <a:r>
              <a:rPr lang="en-US" sz="2200" dirty="0">
                <a:solidFill>
                  <a:schemeClr val="tx1"/>
                </a:solidFill>
              </a:rPr>
              <a:t>Grade K</a:t>
            </a:r>
          </a:p>
          <a:p>
            <a:pPr marL="171450" indent="-171450">
              <a:buFont typeface="Arial" panose="020B0604020202020204" pitchFamily="34" charset="0"/>
              <a:buChar char="•"/>
            </a:pPr>
            <a:endParaRPr lang="en-US" dirty="0"/>
          </a:p>
          <a:p>
            <a:pPr marL="0" indent="0">
              <a:buNone/>
            </a:pPr>
            <a:r>
              <a:rPr lang="en-US" sz="1200" b="1" dirty="0"/>
              <a:t>What: </a:t>
            </a:r>
            <a:r>
              <a:rPr lang="en-US" sz="1200" dirty="0"/>
              <a:t>Provides the ability to click on an audio button (speaker icon) to have the corresponding text for a question and/or answer read aloud</a:t>
            </a:r>
          </a:p>
          <a:p>
            <a:pPr marL="0" indent="0">
              <a:buNone/>
            </a:pPr>
            <a:endParaRPr lang="en-US" sz="1200" dirty="0"/>
          </a:p>
          <a:p>
            <a:pPr marL="0" indent="0">
              <a:buNone/>
            </a:pPr>
            <a:r>
              <a:rPr lang="en-US" sz="1200" b="1" dirty="0"/>
              <a:t>Where: </a:t>
            </a:r>
            <a:r>
              <a:rPr lang="en-US" sz="1200" dirty="0"/>
              <a:t>For select items in the Diagnostic, based on the domain and/or level of the items</a:t>
            </a:r>
          </a:p>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4</a:t>
            </a:fld>
            <a:endParaRPr lang="en-US"/>
          </a:p>
        </p:txBody>
      </p:sp>
    </p:spTree>
    <p:extLst>
      <p:ext uri="{BB962C8B-B14F-4D97-AF65-F5344CB8AC3E}">
        <p14:creationId xmlns:p14="http://schemas.microsoft.com/office/powerpoint/2010/main" val="242002571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r>
              <a:rPr lang="en-US" sz="1200" b="1" dirty="0"/>
              <a:t>What: </a:t>
            </a:r>
            <a:r>
              <a:rPr lang="en-US" sz="1200" dirty="0"/>
              <a:t>Provides the ability to display text on the computer screen that aligns to the audio</a:t>
            </a:r>
          </a:p>
          <a:p>
            <a:pPr marL="0" indent="0">
              <a:buNone/>
            </a:pPr>
            <a:endParaRPr lang="en-US" sz="1200" dirty="0"/>
          </a:p>
          <a:p>
            <a:pPr marL="0" indent="0">
              <a:buNone/>
            </a:pPr>
            <a:r>
              <a:rPr lang="en-US" sz="1200" b="1" dirty="0"/>
              <a:t>Where: </a:t>
            </a:r>
            <a:r>
              <a:rPr lang="en-US" sz="1200" dirty="0"/>
              <a:t>In Diagnostic Introductory Videos for </a:t>
            </a:r>
            <a:r>
              <a:rPr lang="en-US" sz="1200" b="1" u="none" dirty="0"/>
              <a:t>Grades 3+</a:t>
            </a:r>
            <a:r>
              <a:rPr lang="en-US" sz="1200" u="none" dirty="0"/>
              <a:t> </a:t>
            </a:r>
            <a:r>
              <a:rPr lang="en-US" sz="1200" dirty="0"/>
              <a:t>when viewed through the student-facing Diagnostic assessment screen. Closed captioning is not available for test items at this time.</a:t>
            </a:r>
            <a:endParaRPr lang="en-US" sz="1200" dirty="0">
              <a:cs typeface="Calibri Light"/>
            </a:endParaRPr>
          </a:p>
          <a:p>
            <a:endParaRPr lang="en-US" dirty="0"/>
          </a:p>
        </p:txBody>
      </p:sp>
      <p:sp>
        <p:nvSpPr>
          <p:cNvPr id="4" name="Slide Number Placeholder 3"/>
          <p:cNvSpPr>
            <a:spLocks noGrp="1"/>
          </p:cNvSpPr>
          <p:nvPr>
            <p:ph type="sldNum" sz="quarter" idx="5"/>
          </p:nvPr>
        </p:nvSpPr>
        <p:spPr/>
        <p:txBody>
          <a:bodyPr/>
          <a:lstStyle/>
          <a:p>
            <a:pPr>
              <a:defRPr/>
            </a:pPr>
            <a:fld id="{E5C27D03-D549-EC41-A7AC-E5CE12C820E8}" type="slidenum">
              <a:rPr lang="en-US" smtClean="0"/>
              <a:pPr>
                <a:defRPr/>
              </a:pPr>
              <a:t>5</a:t>
            </a:fld>
            <a:endParaRPr lang="en-US"/>
          </a:p>
        </p:txBody>
      </p:sp>
    </p:spTree>
    <p:extLst>
      <p:ext uri="{BB962C8B-B14F-4D97-AF65-F5344CB8AC3E}">
        <p14:creationId xmlns:p14="http://schemas.microsoft.com/office/powerpoint/2010/main" val="19966841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Slide Image Placeholder 1">
            <a:extLst>
              <a:ext uri="{FF2B5EF4-FFF2-40B4-BE49-F238E27FC236}">
                <a16:creationId xmlns:a16="http://schemas.microsoft.com/office/drawing/2014/main" id="{AA13B348-0F1C-504F-B238-8308D031077F}"/>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5362" name="Notes Placeholder 2">
            <a:extLst>
              <a:ext uri="{FF2B5EF4-FFF2-40B4-BE49-F238E27FC236}">
                <a16:creationId xmlns:a16="http://schemas.microsoft.com/office/drawing/2014/main" id="{46520268-FEA7-1A45-B639-C6150D1A66DA}"/>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88D8DE40-760A-E24C-8219-203368E038B1}"/>
              </a:ext>
            </a:extLst>
          </p:cNvPr>
          <p:cNvSpPr>
            <a:spLocks noGrp="1"/>
          </p:cNvSpPr>
          <p:nvPr>
            <p:ph type="sldNum" sz="quarter" idx="5"/>
          </p:nvPr>
        </p:nvSpPr>
        <p:spPr/>
        <p:txBody>
          <a:bodyPr/>
          <a:lstStyle/>
          <a:p>
            <a:pPr>
              <a:defRPr/>
            </a:pPr>
            <a:fld id="{6B076C94-8B8B-5543-A8D6-9DBB167EE0DB}" type="slidenum">
              <a:rPr lang="en-US" smtClean="0"/>
              <a:pPr>
                <a:defRPr/>
              </a:pPr>
              <a:t>6</a:t>
            </a:fld>
            <a:endParaRPr lang="en-US"/>
          </a:p>
        </p:txBody>
      </p:sp>
    </p:spTree>
    <p:extLst>
      <p:ext uri="{BB962C8B-B14F-4D97-AF65-F5344CB8AC3E}">
        <p14:creationId xmlns:p14="http://schemas.microsoft.com/office/powerpoint/2010/main" val="1473798038"/>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Slide Image Placeholder 1">
            <a:extLst>
              <a:ext uri="{FF2B5EF4-FFF2-40B4-BE49-F238E27FC236}">
                <a16:creationId xmlns:a16="http://schemas.microsoft.com/office/drawing/2014/main" id="{3907614F-C7A8-CC48-9FD3-27C3FDC52A70}"/>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7410" name="Notes Placeholder 2">
            <a:extLst>
              <a:ext uri="{FF2B5EF4-FFF2-40B4-BE49-F238E27FC236}">
                <a16:creationId xmlns:a16="http://schemas.microsoft.com/office/drawing/2014/main" id="{1A50CE80-F1CE-EC41-B75C-19BC67185366}"/>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57B45003-A6E5-F24C-8216-19BDDC5E5AAB}" type="slidenum">
              <a:rPr lang="en-US" smtClean="0"/>
              <a:pPr>
                <a:defRPr/>
              </a:pPr>
              <a:t>7</a:t>
            </a:fld>
            <a:endParaRPr lang="en-US"/>
          </a:p>
        </p:txBody>
      </p:sp>
    </p:spTree>
    <p:extLst>
      <p:ext uri="{BB962C8B-B14F-4D97-AF65-F5344CB8AC3E}">
        <p14:creationId xmlns:p14="http://schemas.microsoft.com/office/powerpoint/2010/main" val="308664765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when you complete your Diagnostic, you will see a score pop up on your screen. This score is one of many that you will see on your Diagnostic report. Your Diagnostic report will help us see the areas where you have strengths and the areas where we can help you grow. We will talk about your Diagnostic report and your personal learning goals when we meet for our data chat.</a:t>
            </a:r>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8</a:t>
            </a:fld>
            <a:endParaRPr lang="en-US"/>
          </a:p>
        </p:txBody>
      </p:sp>
    </p:spTree>
    <p:extLst>
      <p:ext uri="{BB962C8B-B14F-4D97-AF65-F5344CB8AC3E}">
        <p14:creationId xmlns:p14="http://schemas.microsoft.com/office/powerpoint/2010/main" val="9934014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Slide Image Placeholder 1">
            <a:extLst>
              <a:ext uri="{FF2B5EF4-FFF2-40B4-BE49-F238E27FC236}">
                <a16:creationId xmlns:a16="http://schemas.microsoft.com/office/drawing/2014/main" id="{E95890D3-9522-2747-BEE7-D3CB493D3754}"/>
              </a:ext>
            </a:extLst>
          </p:cNvPr>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xmlns="">
                <a:solidFill>
                  <a:srgbClr val="FFFFFF"/>
                </a:solidFill>
              </a14:hiddenFill>
            </a:ext>
          </a:extLst>
        </p:spPr>
      </p:sp>
      <p:sp>
        <p:nvSpPr>
          <p:cNvPr id="19458" name="Notes Placeholder 2">
            <a:extLst>
              <a:ext uri="{FF2B5EF4-FFF2-40B4-BE49-F238E27FC236}">
                <a16:creationId xmlns:a16="http://schemas.microsoft.com/office/drawing/2014/main" id="{C0FFB094-0D40-264C-ADE1-E79718A65EA9}"/>
              </a:ext>
            </a:extLst>
          </p:cNvPr>
          <p:cNvSpPr>
            <a:spLocks noGrp="1" noChangeArrowheads="1"/>
          </p:cNvSpPr>
          <p:nvPr>
            <p:ph type="body" idx="1"/>
          </p:nvPr>
        </p:nvSpPr>
        <p:spPr bwMode="auto">
          <a:noFill/>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numCol="1" anchor="t" anchorCtr="0" compatLnSpc="1">
            <a:prstTxWarp prst="textNoShape">
              <a:avLst/>
            </a:prstTxWarp>
          </a:bodyPr>
          <a:lstStyle/>
          <a:p>
            <a:r>
              <a:rPr lang="en-US" sz="1200" kern="1200" dirty="0">
                <a:solidFill>
                  <a:schemeClr val="tx1"/>
                </a:solidFill>
                <a:effectLst/>
                <a:latin typeface="+mn-lt"/>
                <a:ea typeface="+mn-ea"/>
                <a:cs typeface="+mn-cs"/>
              </a:rPr>
              <a:t>Today, when you complete your Diagnostic, you will see a score pop up on your screen. This score is one of many that you will see on your Diagnostic report. Your Diagnostic report will help us see the areas where you have strengths and the areas where we can help you grow. We will talk about your Diagnostic report and your personal learning goals when we meet for our data chat.</a:t>
            </a:r>
            <a:endParaRPr lang="en-US" altLang="en-US" dirty="0"/>
          </a:p>
        </p:txBody>
      </p:sp>
      <p:sp>
        <p:nvSpPr>
          <p:cNvPr id="4" name="Slide Number Placeholder 3">
            <a:extLst>
              <a:ext uri="{FF2B5EF4-FFF2-40B4-BE49-F238E27FC236}">
                <a16:creationId xmlns:a16="http://schemas.microsoft.com/office/drawing/2014/main" id="{5DAE2DE6-E35B-3648-9679-0E59B151969A}"/>
              </a:ext>
            </a:extLst>
          </p:cNvPr>
          <p:cNvSpPr>
            <a:spLocks noGrp="1"/>
          </p:cNvSpPr>
          <p:nvPr>
            <p:ph type="sldNum" sz="quarter" idx="5"/>
          </p:nvPr>
        </p:nvSpPr>
        <p:spPr/>
        <p:txBody>
          <a:bodyPr/>
          <a:lstStyle/>
          <a:p>
            <a:pPr>
              <a:defRPr/>
            </a:pPr>
            <a:fld id="{1F2891CE-C8A7-A64E-9865-4FDF1666CBE5}" type="slidenum">
              <a:rPr lang="en-US" smtClean="0"/>
              <a:pPr>
                <a:defRPr/>
              </a:pPr>
              <a:t>9</a:t>
            </a:fld>
            <a:endParaRPr lang="en-US"/>
          </a:p>
        </p:txBody>
      </p:sp>
    </p:spTree>
    <p:extLst>
      <p:ext uri="{BB962C8B-B14F-4D97-AF65-F5344CB8AC3E}">
        <p14:creationId xmlns:p14="http://schemas.microsoft.com/office/powerpoint/2010/main" val="405091164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7C33DDD-FD82-5B4F-833D-AEFC24414AD9}"/>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057AAB65-52CC-3643-898B-39639A4D28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04CEE70B-765D-2848-ACB0-1A22F06566A6}"/>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5" name="Footer Placeholder 4">
            <a:extLst>
              <a:ext uri="{FF2B5EF4-FFF2-40B4-BE49-F238E27FC236}">
                <a16:creationId xmlns:a16="http://schemas.microsoft.com/office/drawing/2014/main" id="{2AEAA027-08FD-014D-9ABE-EB58E7239200}"/>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84EA82A-2C4E-7F4E-AD76-1E6F597BFE2A}"/>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79903265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34862D-CBCE-A643-8E1B-6CE5F3829CDA}"/>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0E9B4EC6-6131-E347-94C4-70285EB40B8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6315BC18-398F-E24B-8387-BD013181F316}"/>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5" name="Footer Placeholder 4">
            <a:extLst>
              <a:ext uri="{FF2B5EF4-FFF2-40B4-BE49-F238E27FC236}">
                <a16:creationId xmlns:a16="http://schemas.microsoft.com/office/drawing/2014/main" id="{8815B299-19EF-FD4D-8928-443ECE3445B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DD4323F-7F1C-944C-9C75-43761A9ACC80}"/>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94676266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2647094E-F079-6942-A510-73A9AFA17C7F}"/>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B517606-48E1-F046-B5D1-C7621C189435}"/>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4C0B4B1-0C9D-384A-BC7C-723FD5D89CF7}"/>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5" name="Footer Placeholder 4">
            <a:extLst>
              <a:ext uri="{FF2B5EF4-FFF2-40B4-BE49-F238E27FC236}">
                <a16:creationId xmlns:a16="http://schemas.microsoft.com/office/drawing/2014/main" id="{2811CD7C-07AD-BB4F-97E0-3865FB609F5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86811998-D46B-5847-AE5A-D9E26FA1630F}"/>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18428286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390AA8-52EE-3F42-8DDD-541C08DA770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958692D-DA89-AB4E-81D3-06317BDB7007}"/>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A94F70C-C3BB-184D-96E8-FCF924CF53F3}"/>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5" name="Footer Placeholder 4">
            <a:extLst>
              <a:ext uri="{FF2B5EF4-FFF2-40B4-BE49-F238E27FC236}">
                <a16:creationId xmlns:a16="http://schemas.microsoft.com/office/drawing/2014/main" id="{974687E8-3C4E-594A-AEEE-38D316D773E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F0E1F1BE-77A1-0F42-9873-6C3D65A7EEBB}"/>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198798471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023329-5273-AF4C-BC3B-6790545AFC13}"/>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CBCD596E-255B-E14C-8363-6BFAE06D4380}"/>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31D7EAF1-AE89-DD4E-BEE7-328CEF80D810}"/>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5" name="Footer Placeholder 4">
            <a:extLst>
              <a:ext uri="{FF2B5EF4-FFF2-40B4-BE49-F238E27FC236}">
                <a16:creationId xmlns:a16="http://schemas.microsoft.com/office/drawing/2014/main" id="{8432000F-5E88-1F44-B7AA-B8F7A33296F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B2356A6E-2C18-074A-AC90-C1E9A140E5FD}"/>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392072284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143FA36-F6E2-4B4D-9357-982931C0FD96}"/>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B44F7239-D9E2-D343-9B78-5CB2A5F614FC}"/>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CD540B2F-17AD-3E46-ABFF-2B9AF86AAD86}"/>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BA07E0BD-2475-354D-8F25-138E0201D623}"/>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6" name="Footer Placeholder 5">
            <a:extLst>
              <a:ext uri="{FF2B5EF4-FFF2-40B4-BE49-F238E27FC236}">
                <a16:creationId xmlns:a16="http://schemas.microsoft.com/office/drawing/2014/main" id="{43D1F199-9CED-4042-BCC0-CDC0107CAD9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6E9CF965-048C-B744-A3C4-D947BF9D225E}"/>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11199153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95A7BDC-F29B-2C41-8A8F-FB4F2B5B4340}"/>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9897FA6B-5663-1447-839F-4F1AFCA5AB46}"/>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A2577C24-345F-2A4F-930F-41FAD0D5ED8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09E6E712-0732-9C4A-BC4F-0C3AF05412C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1D0B3D70-83B1-4E47-93EB-6E3AA7D00EC6}"/>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8038F46A-CCA7-3C4C-97B8-47B1ECBF4C67}"/>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8" name="Footer Placeholder 7">
            <a:extLst>
              <a:ext uri="{FF2B5EF4-FFF2-40B4-BE49-F238E27FC236}">
                <a16:creationId xmlns:a16="http://schemas.microsoft.com/office/drawing/2014/main" id="{A39F36F4-3B45-7047-ABE1-55F08AC9E51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109E60F3-6112-E145-8EE1-D3F4E0B6B6CA}"/>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405036821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CA5E94-1D79-9144-958C-4854588819B5}"/>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12A300D9-E9E9-254F-8510-AB8A0B29C5DB}"/>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4" name="Footer Placeholder 3">
            <a:extLst>
              <a:ext uri="{FF2B5EF4-FFF2-40B4-BE49-F238E27FC236}">
                <a16:creationId xmlns:a16="http://schemas.microsoft.com/office/drawing/2014/main" id="{8A8BE19D-DBD6-404E-AC0A-DD6EE9422123}"/>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AECF5AEA-1701-9E42-A7F0-7924B9DCD882}"/>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301279888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2CB5775F-E664-CF40-8AB2-E98202F2BEDF}"/>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3" name="Footer Placeholder 2">
            <a:extLst>
              <a:ext uri="{FF2B5EF4-FFF2-40B4-BE49-F238E27FC236}">
                <a16:creationId xmlns:a16="http://schemas.microsoft.com/office/drawing/2014/main" id="{363986FB-642D-D940-8AA0-5E61798E9A7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5F271570-74A3-5345-87DF-EBFF943B46CA}"/>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19336123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D2F76D-287B-3A4F-9585-2889BB772A55}"/>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1FED0C68-4182-7A4E-B3F3-B72ACC3A80B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546BEA86-D2DB-AC48-8F86-C787BF01D70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CDA19A39-3E5C-CA47-859D-C892D86EB27D}"/>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6" name="Footer Placeholder 5">
            <a:extLst>
              <a:ext uri="{FF2B5EF4-FFF2-40B4-BE49-F238E27FC236}">
                <a16:creationId xmlns:a16="http://schemas.microsoft.com/office/drawing/2014/main" id="{5C29BB5E-744B-2145-83A2-A5D10BC8DE4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9F5526F8-7917-7948-B258-8849240CE9B7}"/>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265248906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65E9040-BD0A-6041-A0D2-CA8E2AAA626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BC8A1B64-6BB2-9246-BCD3-A4131FAE99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C4D04C3A-567B-CF45-9D51-7C3CF0A29F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E28239FE-F6B4-E244-A693-A469AA46ABD2}"/>
              </a:ext>
            </a:extLst>
          </p:cNvPr>
          <p:cNvSpPr>
            <a:spLocks noGrp="1"/>
          </p:cNvSpPr>
          <p:nvPr>
            <p:ph type="dt" sz="half" idx="10"/>
          </p:nvPr>
        </p:nvSpPr>
        <p:spPr/>
        <p:txBody>
          <a:bodyPr/>
          <a:lstStyle/>
          <a:p>
            <a:fld id="{9C23739B-8D8E-E145-A512-AFB785784B98}" type="datetimeFigureOut">
              <a:rPr lang="en-US" smtClean="0"/>
              <a:t>1/5/21</a:t>
            </a:fld>
            <a:endParaRPr lang="en-US"/>
          </a:p>
        </p:txBody>
      </p:sp>
      <p:sp>
        <p:nvSpPr>
          <p:cNvPr id="6" name="Footer Placeholder 5">
            <a:extLst>
              <a:ext uri="{FF2B5EF4-FFF2-40B4-BE49-F238E27FC236}">
                <a16:creationId xmlns:a16="http://schemas.microsoft.com/office/drawing/2014/main" id="{EBFBD96B-1D64-0242-ADA3-0CD4F00A3B81}"/>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B0D0FAC5-2F20-6D4A-86D3-1A8A7CE7B2A0}"/>
              </a:ext>
            </a:extLst>
          </p:cNvPr>
          <p:cNvSpPr>
            <a:spLocks noGrp="1"/>
          </p:cNvSpPr>
          <p:nvPr>
            <p:ph type="sldNum" sz="quarter" idx="12"/>
          </p:nvPr>
        </p:nvSpPr>
        <p:spPr/>
        <p:txBody>
          <a:bodyPr/>
          <a:lstStyle/>
          <a:p>
            <a:fld id="{1C2750A5-E088-A642-8CB6-D1E6B96DBB80}" type="slidenum">
              <a:rPr lang="en-US" smtClean="0"/>
              <a:t>‹#›</a:t>
            </a:fld>
            <a:endParaRPr lang="en-US"/>
          </a:p>
        </p:txBody>
      </p:sp>
    </p:spTree>
    <p:extLst>
      <p:ext uri="{BB962C8B-B14F-4D97-AF65-F5344CB8AC3E}">
        <p14:creationId xmlns:p14="http://schemas.microsoft.com/office/powerpoint/2010/main" val="142178075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38B8581-03ED-AB47-B255-4F4A9B28649F}"/>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8F8666E4-3A96-9642-8CA9-A0659128F1EA}"/>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D4B76037-7DF1-1845-A8B9-80588DCA0D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C23739B-8D8E-E145-A512-AFB785784B98}" type="datetimeFigureOut">
              <a:rPr lang="en-US" smtClean="0"/>
              <a:t>1/5/21</a:t>
            </a:fld>
            <a:endParaRPr lang="en-US"/>
          </a:p>
        </p:txBody>
      </p:sp>
      <p:sp>
        <p:nvSpPr>
          <p:cNvPr id="5" name="Footer Placeholder 4">
            <a:extLst>
              <a:ext uri="{FF2B5EF4-FFF2-40B4-BE49-F238E27FC236}">
                <a16:creationId xmlns:a16="http://schemas.microsoft.com/office/drawing/2014/main" id="{CB24A18D-A9B5-A74A-A22A-D8A7C42C77F7}"/>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B0EC6D5B-B26E-D146-B138-2AEE88F7C53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C2750A5-E088-A642-8CB6-D1E6B96DBB80}" type="slidenum">
              <a:rPr lang="en-US" smtClean="0"/>
              <a:t>‹#›</a:t>
            </a:fld>
            <a:endParaRPr lang="en-US"/>
          </a:p>
        </p:txBody>
      </p:sp>
    </p:spTree>
    <p:extLst>
      <p:ext uri="{BB962C8B-B14F-4D97-AF65-F5344CB8AC3E}">
        <p14:creationId xmlns:p14="http://schemas.microsoft.com/office/powerpoint/2010/main" val="79978436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6.png"/><Relationship Id="rId3" Type="http://schemas.openxmlformats.org/officeDocument/2006/relationships/image" Target="../media/image1.png"/><Relationship Id="rId7"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 Id="rId6" Type="http://schemas.openxmlformats.org/officeDocument/2006/relationships/image" Target="../media/image4.png"/><Relationship Id="rId5" Type="http://schemas.openxmlformats.org/officeDocument/2006/relationships/image" Target="../media/image3.png"/><Relationship Id="rId10" Type="http://schemas.openxmlformats.org/officeDocument/2006/relationships/slide" Target="slide6.xml"/><Relationship Id="rId4" Type="http://schemas.openxmlformats.org/officeDocument/2006/relationships/image" Target="../media/image2.png"/><Relationship Id="rId9" Type="http://schemas.openxmlformats.org/officeDocument/2006/relationships/slide" Target="slide2.xml"/></Relationships>
</file>

<file path=ppt/slides/_rels/slide10.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7.xml"/><Relationship Id="rId5" Type="http://schemas.openxmlformats.org/officeDocument/2006/relationships/image" Target="../media/image26.png"/><Relationship Id="rId4" Type="http://schemas.openxmlformats.org/officeDocument/2006/relationships/image" Target="../media/image25.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5.xml"/><Relationship Id="rId1" Type="http://schemas.openxmlformats.org/officeDocument/2006/relationships/slideLayout" Target="../slideLayouts/slideLayout7.xml"/><Relationship Id="rId5" Type="http://schemas.openxmlformats.org/officeDocument/2006/relationships/image" Target="../media/image30.png"/><Relationship Id="rId4" Type="http://schemas.openxmlformats.org/officeDocument/2006/relationships/image" Target="../media/image29.png"/></Relationships>
</file>

<file path=ppt/slides/_rels/slide18.xml.rels><?xml version="1.0" encoding="UTF-8" standalone="yes"?>
<Relationships xmlns="http://schemas.openxmlformats.org/package/2006/relationships"><Relationship Id="rId2" Type="http://schemas.openxmlformats.org/officeDocument/2006/relationships/image" Target="../media/image31.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7.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2.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18.xml"/><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23.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3" Type="http://schemas.openxmlformats.org/officeDocument/2006/relationships/image" Target="../media/image35.png"/><Relationship Id="rId7" Type="http://schemas.openxmlformats.org/officeDocument/2006/relationships/hyperlink" Target="https://i-readycentral.com/videos/gr-3-5-mathematics-diagnostic-intro-demo/" TargetMode="External"/><Relationship Id="rId2" Type="http://schemas.openxmlformats.org/officeDocument/2006/relationships/notesSlide" Target="../notesSlides/notesSlide19.xml"/><Relationship Id="rId1" Type="http://schemas.openxmlformats.org/officeDocument/2006/relationships/slideLayout" Target="../slideLayouts/slideLayout7.xml"/><Relationship Id="rId6" Type="http://schemas.openxmlformats.org/officeDocument/2006/relationships/hyperlink" Target="https://i-readycentral.com/videos/gr-3-5-reading-diagnostic-intro-demo/" TargetMode="External"/><Relationship Id="rId5" Type="http://schemas.openxmlformats.org/officeDocument/2006/relationships/hyperlink" Target="ttp://i-readycentral.com/videos/gr-k-3-reading-diagnostic-intro-demo/" TargetMode="External"/><Relationship Id="rId4" Type="http://schemas.openxmlformats.org/officeDocument/2006/relationships/image" Target="../media/image36.png"/></Relationships>
</file>

<file path=ppt/slides/_rels/slide25.xml.rels><?xml version="1.0" encoding="UTF-8" standalone="yes"?>
<Relationships xmlns="http://schemas.openxmlformats.org/package/2006/relationships"><Relationship Id="rId8" Type="http://schemas.openxmlformats.org/officeDocument/2006/relationships/image" Target="../media/image42.pn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notesSlide" Target="../notesSlides/notesSlide20.xml"/><Relationship Id="rId1" Type="http://schemas.openxmlformats.org/officeDocument/2006/relationships/slideLayout" Target="../slideLayouts/slideLayout2.xml"/><Relationship Id="rId6" Type="http://schemas.openxmlformats.org/officeDocument/2006/relationships/image" Target="../media/image40.png"/><Relationship Id="rId5" Type="http://schemas.openxmlformats.org/officeDocument/2006/relationships/image" Target="../media/image39.png"/><Relationship Id="rId4" Type="http://schemas.openxmlformats.org/officeDocument/2006/relationships/image" Target="../media/image38.png"/></Relationships>
</file>

<file path=ppt/slides/_rels/slide26.xml.rels><?xml version="1.0" encoding="UTF-8" standalone="yes"?>
<Relationships xmlns="http://schemas.openxmlformats.org/package/2006/relationships"><Relationship Id="rId3" Type="http://schemas.openxmlformats.org/officeDocument/2006/relationships/image" Target="../media/image43.jpg"/><Relationship Id="rId2" Type="http://schemas.openxmlformats.org/officeDocument/2006/relationships/notesSlide" Target="../notesSlides/notesSlide21.xml"/><Relationship Id="rId1" Type="http://schemas.openxmlformats.org/officeDocument/2006/relationships/slideLayout" Target="../slideLayouts/slideLayout7.xml"/></Relationships>
</file>

<file path=ppt/slides/_rels/slide27.xml.rels><?xml version="1.0" encoding="UTF-8" standalone="yes"?>
<Relationships xmlns="http://schemas.openxmlformats.org/package/2006/relationships"><Relationship Id="rId3" Type="http://schemas.openxmlformats.org/officeDocument/2006/relationships/image" Target="../media/image44.png"/><Relationship Id="rId2" Type="http://schemas.openxmlformats.org/officeDocument/2006/relationships/notesSlide" Target="../notesSlides/notesSlide22.xml"/><Relationship Id="rId1" Type="http://schemas.openxmlformats.org/officeDocument/2006/relationships/slideLayout" Target="../slideLayouts/slideLayout7.xml"/></Relationships>
</file>

<file path=ppt/slides/_rels/slide28.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notesSlide" Target="../notesSlides/notesSlide23.xml"/><Relationship Id="rId1" Type="http://schemas.openxmlformats.org/officeDocument/2006/relationships/slideLayout" Target="../slideLayouts/slideLayout7.xml"/></Relationships>
</file>

<file path=ppt/slides/_rels/slide29.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24.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3.xml"/><Relationship Id="rId1" Type="http://schemas.openxmlformats.org/officeDocument/2006/relationships/slideLayout" Target="../slideLayouts/slideLayout7.xml"/><Relationship Id="rId4" Type="http://schemas.openxmlformats.org/officeDocument/2006/relationships/image" Target="../media/image9.png"/></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0.jpg"/></Relationships>
</file>

<file path=ppt/slides/_rels/slide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5.xml"/><Relationship Id="rId1" Type="http://schemas.openxmlformats.org/officeDocument/2006/relationships/slideLayout" Target="../slideLayouts/slideLayout7.xml"/><Relationship Id="rId4" Type="http://schemas.openxmlformats.org/officeDocument/2006/relationships/image" Target="../media/image11.jpg"/></Relationships>
</file>

<file path=ppt/slides/_rels/slide6.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6.xml"/><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13.png"/><Relationship Id="rId7"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7.xml"/><Relationship Id="rId6" Type="http://schemas.openxmlformats.org/officeDocument/2006/relationships/image" Target="../media/image16.png"/><Relationship Id="rId5" Type="http://schemas.openxmlformats.org/officeDocument/2006/relationships/image" Target="../media/image15.png"/><Relationship Id="rId4" Type="http://schemas.openxmlformats.org/officeDocument/2006/relationships/image" Target="../media/image14.png"/></Relationships>
</file>

<file path=ppt/slides/_rels/slide8.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9.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3" name="Picture 52" descr="A picture containing drawing&#10;&#10;Description automatically generated">
            <a:extLst>
              <a:ext uri="{FF2B5EF4-FFF2-40B4-BE49-F238E27FC236}">
                <a16:creationId xmlns:a16="http://schemas.microsoft.com/office/drawing/2014/main" id="{922902A8-F688-3D44-8EAD-CB56570F8DAA}"/>
              </a:ext>
            </a:extLst>
          </p:cNvPr>
          <p:cNvPicPr>
            <a:picLocks noChangeAspect="1"/>
          </p:cNvPicPr>
          <p:nvPr/>
        </p:nvPicPr>
        <p:blipFill>
          <a:blip r:embed="rId3"/>
          <a:stretch>
            <a:fillRect/>
          </a:stretch>
        </p:blipFill>
        <p:spPr>
          <a:xfrm>
            <a:off x="975527" y="4608699"/>
            <a:ext cx="701319" cy="986230"/>
          </a:xfrm>
          <a:prstGeom prst="rect">
            <a:avLst/>
          </a:prstGeom>
        </p:spPr>
      </p:pic>
      <p:pic>
        <p:nvPicPr>
          <p:cNvPr id="55" name="Picture 54" descr="A picture containing drawing, mirror&#10;&#10;Description automatically generated">
            <a:extLst>
              <a:ext uri="{FF2B5EF4-FFF2-40B4-BE49-F238E27FC236}">
                <a16:creationId xmlns:a16="http://schemas.microsoft.com/office/drawing/2014/main" id="{7B889A2A-F631-B64A-B68F-B660C2ECC64F}"/>
              </a:ext>
            </a:extLst>
          </p:cNvPr>
          <p:cNvPicPr>
            <a:picLocks noChangeAspect="1"/>
          </p:cNvPicPr>
          <p:nvPr/>
        </p:nvPicPr>
        <p:blipFill>
          <a:blip r:embed="rId4"/>
          <a:stretch>
            <a:fillRect/>
          </a:stretch>
        </p:blipFill>
        <p:spPr>
          <a:xfrm>
            <a:off x="10524327" y="3104322"/>
            <a:ext cx="707878" cy="997631"/>
          </a:xfrm>
          <a:prstGeom prst="rect">
            <a:avLst/>
          </a:prstGeom>
        </p:spPr>
      </p:pic>
      <p:pic>
        <p:nvPicPr>
          <p:cNvPr id="47" name="Picture 46" descr="A picture containing drawing&#10;&#10;Description automatically generated">
            <a:extLst>
              <a:ext uri="{FF2B5EF4-FFF2-40B4-BE49-F238E27FC236}">
                <a16:creationId xmlns:a16="http://schemas.microsoft.com/office/drawing/2014/main" id="{D8866398-05AF-1C4F-B0AE-C09CCCBAAC64}"/>
              </a:ext>
            </a:extLst>
          </p:cNvPr>
          <p:cNvPicPr>
            <a:picLocks noChangeAspect="1"/>
          </p:cNvPicPr>
          <p:nvPr/>
        </p:nvPicPr>
        <p:blipFill>
          <a:blip r:embed="rId5"/>
          <a:stretch>
            <a:fillRect/>
          </a:stretch>
        </p:blipFill>
        <p:spPr>
          <a:xfrm>
            <a:off x="6880369" y="-758330"/>
            <a:ext cx="4315977" cy="1516659"/>
          </a:xfrm>
          <a:prstGeom prst="rect">
            <a:avLst/>
          </a:prstGeom>
        </p:spPr>
      </p:pic>
      <p:pic>
        <p:nvPicPr>
          <p:cNvPr id="45" name="Picture 44" descr="A picture containing drawing&#10;&#10;Description automatically generated">
            <a:extLst>
              <a:ext uri="{FF2B5EF4-FFF2-40B4-BE49-F238E27FC236}">
                <a16:creationId xmlns:a16="http://schemas.microsoft.com/office/drawing/2014/main" id="{F0730329-8F46-1E4F-AAEA-A7B08A77A5E5}"/>
              </a:ext>
            </a:extLst>
          </p:cNvPr>
          <p:cNvPicPr>
            <a:picLocks noChangeAspect="1"/>
          </p:cNvPicPr>
          <p:nvPr/>
        </p:nvPicPr>
        <p:blipFill>
          <a:blip r:embed="rId6"/>
          <a:stretch>
            <a:fillRect/>
          </a:stretch>
        </p:blipFill>
        <p:spPr>
          <a:xfrm>
            <a:off x="7052868" y="-248380"/>
            <a:ext cx="1473816" cy="562471"/>
          </a:xfrm>
          <a:prstGeom prst="rect">
            <a:avLst/>
          </a:prstGeom>
        </p:spPr>
      </p:pic>
      <p:sp>
        <p:nvSpPr>
          <p:cNvPr id="25" name="Content Placeholder 24">
            <a:extLst>
              <a:ext uri="{FF2B5EF4-FFF2-40B4-BE49-F238E27FC236}">
                <a16:creationId xmlns:a16="http://schemas.microsoft.com/office/drawing/2014/main" id="{B5A056ED-E8AA-1B46-8E75-F2BCA83B19C1}"/>
              </a:ext>
            </a:extLst>
          </p:cNvPr>
          <p:cNvSpPr>
            <a:spLocks noGrp="1"/>
          </p:cNvSpPr>
          <p:nvPr>
            <p:ph idx="4294967295"/>
          </p:nvPr>
        </p:nvSpPr>
        <p:spPr>
          <a:xfrm>
            <a:off x="2211694" y="1689264"/>
            <a:ext cx="7553325" cy="1201935"/>
          </a:xfrm>
        </p:spPr>
        <p:txBody>
          <a:bodyPr>
            <a:normAutofit/>
          </a:bodyPr>
          <a:lstStyle/>
          <a:p>
            <a:pPr marL="0" indent="0">
              <a:buNone/>
            </a:pPr>
            <a:r>
              <a:rPr lang="en-US" sz="1400" dirty="0"/>
              <a:t>The most important thing you can do to get accurate data is to motivate students to put forth their best effort on the </a:t>
            </a:r>
            <a:r>
              <a:rPr lang="en-US" sz="1400" i="1" dirty="0" err="1"/>
              <a:t>i</a:t>
            </a:r>
            <a:r>
              <a:rPr lang="en-US" sz="1400" i="1" dirty="0"/>
              <a:t>-Ready Diagnostic</a:t>
            </a:r>
            <a:r>
              <a:rPr lang="en-US" sz="1400" dirty="0"/>
              <a:t>. Before administering a subsequent Diagnostic, use the following resources to energize students, review expectations, and set goals. In this document, you will find four PowerPoint® presentations to prepare your students for a subsequent Diagnostic. </a:t>
            </a:r>
            <a:br>
              <a:rPr lang="en-US" sz="1400" dirty="0"/>
            </a:br>
            <a:r>
              <a:rPr lang="en-US" sz="1400" dirty="0"/>
              <a:t>See below to locate your grade-level presentation. </a:t>
            </a:r>
          </a:p>
        </p:txBody>
      </p:sp>
      <p:sp>
        <p:nvSpPr>
          <p:cNvPr id="24" name="Title 23">
            <a:extLst>
              <a:ext uri="{FF2B5EF4-FFF2-40B4-BE49-F238E27FC236}">
                <a16:creationId xmlns:a16="http://schemas.microsoft.com/office/drawing/2014/main" id="{273C76FA-A386-DD46-89ED-CEDD792FF5E4}"/>
              </a:ext>
            </a:extLst>
          </p:cNvPr>
          <p:cNvSpPr>
            <a:spLocks noGrp="1"/>
          </p:cNvSpPr>
          <p:nvPr>
            <p:ph type="title" idx="4294967295"/>
          </p:nvPr>
        </p:nvSpPr>
        <p:spPr>
          <a:xfrm>
            <a:off x="2114308" y="336404"/>
            <a:ext cx="7886700" cy="1325563"/>
          </a:xfrm>
        </p:spPr>
        <p:txBody>
          <a:bodyPr>
            <a:normAutofit/>
          </a:bodyPr>
          <a:lstStyle/>
          <a:p>
            <a:r>
              <a:rPr lang="en-US" dirty="0">
                <a:cs typeface="Calibri" panose="020F0502020204030204" pitchFamily="34" charset="0"/>
              </a:rPr>
              <a:t>Preparing Students for a Subsequent Diagnostic</a:t>
            </a:r>
          </a:p>
        </p:txBody>
      </p:sp>
      <p:sp>
        <p:nvSpPr>
          <p:cNvPr id="14" name="Rectangle 13">
            <a:extLst>
              <a:ext uri="{FF2B5EF4-FFF2-40B4-BE49-F238E27FC236}">
                <a16:creationId xmlns:a16="http://schemas.microsoft.com/office/drawing/2014/main" id="{37A73079-FC19-634E-BFB2-A1C106F52661}"/>
              </a:ext>
            </a:extLst>
          </p:cNvPr>
          <p:cNvSpPr/>
          <p:nvPr/>
        </p:nvSpPr>
        <p:spPr>
          <a:xfrm>
            <a:off x="2152650" y="3020691"/>
            <a:ext cx="2429448" cy="369332"/>
          </a:xfrm>
          <a:prstGeom prst="rect">
            <a:avLst/>
          </a:prstGeom>
        </p:spPr>
        <p:txBody>
          <a:bodyPr wrap="none">
            <a:spAutoFit/>
          </a:bodyPr>
          <a:lstStyle/>
          <a:p>
            <a:r>
              <a:rPr lang="en-US" b="1" dirty="0"/>
              <a:t>Presentations Included:</a:t>
            </a:r>
          </a:p>
        </p:txBody>
      </p:sp>
      <p:sp>
        <p:nvSpPr>
          <p:cNvPr id="17" name="TextBox 16">
            <a:extLst>
              <a:ext uri="{FF2B5EF4-FFF2-40B4-BE49-F238E27FC236}">
                <a16:creationId xmlns:a16="http://schemas.microsoft.com/office/drawing/2014/main" id="{003C0790-A7D3-514E-A05D-0CE8282800FE}"/>
              </a:ext>
            </a:extLst>
          </p:cNvPr>
          <p:cNvSpPr txBox="1"/>
          <p:nvPr/>
        </p:nvSpPr>
        <p:spPr>
          <a:xfrm>
            <a:off x="8526684" y="47622"/>
            <a:ext cx="1551008" cy="461665"/>
          </a:xfrm>
          <a:prstGeom prst="rect">
            <a:avLst/>
          </a:prstGeom>
          <a:noFill/>
        </p:spPr>
        <p:txBody>
          <a:bodyPr wrap="square" rtlCol="0">
            <a:spAutoFit/>
          </a:bodyPr>
          <a:lstStyle/>
          <a:p>
            <a:r>
              <a:rPr lang="en-US" sz="2400" b="1" dirty="0">
                <a:solidFill>
                  <a:schemeClr val="bg1"/>
                </a:solidFill>
              </a:rPr>
              <a:t>Diagnostic</a:t>
            </a:r>
          </a:p>
        </p:txBody>
      </p:sp>
      <p:cxnSp>
        <p:nvCxnSpPr>
          <p:cNvPr id="36" name="Straight Connector 35">
            <a:extLst>
              <a:ext uri="{FF2B5EF4-FFF2-40B4-BE49-F238E27FC236}">
                <a16:creationId xmlns:a16="http://schemas.microsoft.com/office/drawing/2014/main" id="{D6AF0DF6-B216-254B-947F-60F8709BE5D0}"/>
              </a:ext>
            </a:extLst>
          </p:cNvPr>
          <p:cNvCxnSpPr>
            <a:cxnSpLocks/>
          </p:cNvCxnSpPr>
          <p:nvPr/>
        </p:nvCxnSpPr>
        <p:spPr>
          <a:xfrm>
            <a:off x="4676725" y="3098682"/>
            <a:ext cx="0" cy="3132084"/>
          </a:xfrm>
          <a:prstGeom prst="line">
            <a:avLst/>
          </a:prstGeom>
          <a:ln>
            <a:solidFill>
              <a:schemeClr val="dk1">
                <a:alpha val="20000"/>
              </a:schemeClr>
            </a:solidFill>
          </a:ln>
        </p:spPr>
        <p:style>
          <a:lnRef idx="1">
            <a:schemeClr val="dk1"/>
          </a:lnRef>
          <a:fillRef idx="0">
            <a:schemeClr val="dk1"/>
          </a:fillRef>
          <a:effectRef idx="0">
            <a:schemeClr val="dk1"/>
          </a:effectRef>
          <a:fontRef idx="minor">
            <a:schemeClr val="tx1"/>
          </a:fontRef>
        </p:style>
      </p:cxnSp>
      <p:pic>
        <p:nvPicPr>
          <p:cNvPr id="49" name="Picture 48" descr="A picture containing drawing&#10;&#10;Description automatically generated">
            <a:extLst>
              <a:ext uri="{FF2B5EF4-FFF2-40B4-BE49-F238E27FC236}">
                <a16:creationId xmlns:a16="http://schemas.microsoft.com/office/drawing/2014/main" id="{CD9B4645-DB31-B541-984B-5311EC6C8C9F}"/>
              </a:ext>
            </a:extLst>
          </p:cNvPr>
          <p:cNvPicPr>
            <a:picLocks noChangeAspect="1"/>
          </p:cNvPicPr>
          <p:nvPr/>
        </p:nvPicPr>
        <p:blipFill>
          <a:blip r:embed="rId7"/>
          <a:stretch>
            <a:fillRect/>
          </a:stretch>
        </p:blipFill>
        <p:spPr>
          <a:xfrm>
            <a:off x="10010055" y="3671236"/>
            <a:ext cx="1565554" cy="2197797"/>
          </a:xfrm>
          <a:prstGeom prst="rect">
            <a:avLst/>
          </a:prstGeom>
        </p:spPr>
      </p:pic>
      <p:pic>
        <p:nvPicPr>
          <p:cNvPr id="51" name="Picture 50" descr="A picture containing drawing&#10;&#10;Description automatically generated">
            <a:extLst>
              <a:ext uri="{FF2B5EF4-FFF2-40B4-BE49-F238E27FC236}">
                <a16:creationId xmlns:a16="http://schemas.microsoft.com/office/drawing/2014/main" id="{85DD5F86-0CB6-A440-900B-21A979A0B471}"/>
              </a:ext>
            </a:extLst>
          </p:cNvPr>
          <p:cNvPicPr>
            <a:picLocks noChangeAspect="1"/>
          </p:cNvPicPr>
          <p:nvPr/>
        </p:nvPicPr>
        <p:blipFill>
          <a:blip r:embed="rId8"/>
          <a:stretch>
            <a:fillRect/>
          </a:stretch>
        </p:blipFill>
        <p:spPr>
          <a:xfrm>
            <a:off x="796365" y="4818810"/>
            <a:ext cx="1110147" cy="1552241"/>
          </a:xfrm>
          <a:prstGeom prst="rect">
            <a:avLst/>
          </a:prstGeom>
        </p:spPr>
      </p:pic>
      <p:sp>
        <p:nvSpPr>
          <p:cNvPr id="28" name="Rounded Rectangle 27">
            <a:hlinkClick r:id="rId9" action="ppaction://hlinksldjump"/>
            <a:extLst>
              <a:ext uri="{FF2B5EF4-FFF2-40B4-BE49-F238E27FC236}">
                <a16:creationId xmlns:a16="http://schemas.microsoft.com/office/drawing/2014/main" id="{584105BE-F1EE-A34C-82CD-9D2F5BF98190}"/>
              </a:ext>
            </a:extLst>
          </p:cNvPr>
          <p:cNvSpPr/>
          <p:nvPr/>
        </p:nvSpPr>
        <p:spPr>
          <a:xfrm>
            <a:off x="2261104" y="3469452"/>
            <a:ext cx="2253092" cy="723467"/>
          </a:xfrm>
          <a:prstGeom prst="roundRect">
            <a:avLst/>
          </a:prstGeom>
          <a:solidFill>
            <a:srgbClr val="B82952"/>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grpSp>
        <p:nvGrpSpPr>
          <p:cNvPr id="5" name="Group 4">
            <a:extLst>
              <a:ext uri="{FF2B5EF4-FFF2-40B4-BE49-F238E27FC236}">
                <a16:creationId xmlns:a16="http://schemas.microsoft.com/office/drawing/2014/main" id="{E6FD4F31-71AF-5B4F-9205-50EE507F7294}"/>
              </a:ext>
            </a:extLst>
          </p:cNvPr>
          <p:cNvGrpSpPr/>
          <p:nvPr/>
        </p:nvGrpSpPr>
        <p:grpSpPr>
          <a:xfrm>
            <a:off x="2211694" y="4465561"/>
            <a:ext cx="2253079" cy="391376"/>
            <a:chOff x="687693" y="4732908"/>
            <a:chExt cx="2253079" cy="391376"/>
          </a:xfrm>
        </p:grpSpPr>
        <p:sp>
          <p:nvSpPr>
            <p:cNvPr id="32" name="Rounded Rectangle 31">
              <a:hlinkClick r:id="rId10" action="ppaction://hlinksldjump"/>
              <a:extLst>
                <a:ext uri="{FF2B5EF4-FFF2-40B4-BE49-F238E27FC236}">
                  <a16:creationId xmlns:a16="http://schemas.microsoft.com/office/drawing/2014/main" id="{58A3A45B-5AE8-6F4C-9BE5-980BAB90A348}"/>
                </a:ext>
              </a:extLst>
            </p:cNvPr>
            <p:cNvSpPr/>
            <p:nvPr/>
          </p:nvSpPr>
          <p:spPr>
            <a:xfrm>
              <a:off x="687693" y="4732908"/>
              <a:ext cx="2253079" cy="391376"/>
            </a:xfrm>
            <a:prstGeom prst="roundRect">
              <a:avLst/>
            </a:prstGeom>
            <a:solidFill>
              <a:schemeClr val="accent6"/>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dirty="0"/>
            </a:p>
          </p:txBody>
        </p:sp>
        <p:sp>
          <p:nvSpPr>
            <p:cNvPr id="37" name="TextBox 36">
              <a:hlinkClick r:id="rId10" action="ppaction://hlinksldjump"/>
              <a:extLst>
                <a:ext uri="{FF2B5EF4-FFF2-40B4-BE49-F238E27FC236}">
                  <a16:creationId xmlns:a16="http://schemas.microsoft.com/office/drawing/2014/main" id="{7B722D6C-CC33-794B-9018-6C5539E5B480}"/>
                </a:ext>
              </a:extLst>
            </p:cNvPr>
            <p:cNvSpPr txBox="1"/>
            <p:nvPr/>
          </p:nvSpPr>
          <p:spPr>
            <a:xfrm>
              <a:off x="737103" y="4743930"/>
              <a:ext cx="2160555" cy="369332"/>
            </a:xfrm>
            <a:prstGeom prst="rect">
              <a:avLst/>
            </a:prstGeom>
            <a:noFill/>
          </p:spPr>
          <p:txBody>
            <a:bodyPr wrap="square" rtlCol="0">
              <a:spAutoFit/>
            </a:bodyPr>
            <a:lstStyle/>
            <a:p>
              <a:pPr algn="ctr"/>
              <a:r>
                <a:rPr lang="en-US" b="1" dirty="0">
                  <a:solidFill>
                    <a:schemeClr val="bg1"/>
                  </a:solidFill>
                </a:rPr>
                <a:t>Grades 3–5</a:t>
              </a:r>
            </a:p>
          </p:txBody>
        </p:sp>
      </p:grpSp>
      <p:sp>
        <p:nvSpPr>
          <p:cNvPr id="43" name="TextBox 42">
            <a:hlinkClick r:id="rId9" action="ppaction://hlinksldjump"/>
            <a:extLst>
              <a:ext uri="{FF2B5EF4-FFF2-40B4-BE49-F238E27FC236}">
                <a16:creationId xmlns:a16="http://schemas.microsoft.com/office/drawing/2014/main" id="{576917DC-342A-1747-8D8B-A2CFF372290B}"/>
              </a:ext>
            </a:extLst>
          </p:cNvPr>
          <p:cNvSpPr txBox="1"/>
          <p:nvPr/>
        </p:nvSpPr>
        <p:spPr>
          <a:xfrm>
            <a:off x="2364210" y="3517178"/>
            <a:ext cx="2134155" cy="584775"/>
          </a:xfrm>
          <a:prstGeom prst="rect">
            <a:avLst/>
          </a:prstGeom>
          <a:noFill/>
        </p:spPr>
        <p:txBody>
          <a:bodyPr wrap="square" rtlCol="0">
            <a:spAutoFit/>
          </a:bodyPr>
          <a:lstStyle/>
          <a:p>
            <a:pPr algn="ctr"/>
            <a:r>
              <a:rPr lang="en-US" sz="1600" b="1" dirty="0">
                <a:solidFill>
                  <a:schemeClr val="bg1"/>
                </a:solidFill>
              </a:rPr>
              <a:t>Embedded Universal Supports (Grades K–8)</a:t>
            </a:r>
          </a:p>
        </p:txBody>
      </p:sp>
      <p:sp>
        <p:nvSpPr>
          <p:cNvPr id="34" name="Rectangle 33">
            <a:extLst>
              <a:ext uri="{FF2B5EF4-FFF2-40B4-BE49-F238E27FC236}">
                <a16:creationId xmlns:a16="http://schemas.microsoft.com/office/drawing/2014/main" id="{3468ACE8-FC0C-EF40-8873-AAB4359B0B9F}"/>
              </a:ext>
            </a:extLst>
          </p:cNvPr>
          <p:cNvSpPr/>
          <p:nvPr/>
        </p:nvSpPr>
        <p:spPr>
          <a:xfrm>
            <a:off x="4755501" y="3045097"/>
            <a:ext cx="4406892" cy="3016210"/>
          </a:xfrm>
          <a:prstGeom prst="rect">
            <a:avLst/>
          </a:prstGeom>
        </p:spPr>
        <p:txBody>
          <a:bodyPr wrap="square">
            <a:spAutoFit/>
          </a:bodyPr>
          <a:lstStyle/>
          <a:p>
            <a:pPr>
              <a:spcAft>
                <a:spcPts val="600"/>
              </a:spcAft>
            </a:pPr>
            <a:r>
              <a:rPr lang="en-US" b="1" dirty="0"/>
              <a:t>Tips:</a:t>
            </a:r>
          </a:p>
          <a:p>
            <a:pPr marL="171450" indent="-171450">
              <a:spcAft>
                <a:spcPts val="600"/>
              </a:spcAft>
              <a:buFont typeface="Arial" panose="020B0604020202020204" pitchFamily="34" charset="0"/>
              <a:buChar char="•"/>
            </a:pPr>
            <a:r>
              <a:rPr lang="en-US" sz="1200" dirty="0"/>
              <a:t>Internalize the presentation by reviewing it ahead of time.</a:t>
            </a:r>
          </a:p>
          <a:p>
            <a:pPr marL="171450" indent="-171450">
              <a:spcAft>
                <a:spcPts val="600"/>
              </a:spcAft>
              <a:buFont typeface="Arial" panose="020B0604020202020204" pitchFamily="34" charset="0"/>
              <a:buChar char="•"/>
            </a:pPr>
            <a:r>
              <a:rPr lang="en-US" sz="1200" dirty="0"/>
              <a:t>Show this presentation the day of or a day before the Diagnostic.</a:t>
            </a:r>
          </a:p>
          <a:p>
            <a:pPr marL="171450" indent="-171450">
              <a:spcAft>
                <a:spcPts val="600"/>
              </a:spcAft>
              <a:buFont typeface="Arial" panose="020B0604020202020204" pitchFamily="34" charset="0"/>
              <a:buChar char="•"/>
            </a:pPr>
            <a:r>
              <a:rPr lang="en-US" sz="1200" dirty="0"/>
              <a:t>Schedule time for the presentation.</a:t>
            </a:r>
          </a:p>
          <a:p>
            <a:pPr marL="171450" indent="-171450">
              <a:spcAft>
                <a:spcPts val="600"/>
              </a:spcAft>
              <a:buFont typeface="Arial" panose="020B0604020202020204" pitchFamily="34" charset="0"/>
              <a:buChar char="•"/>
            </a:pPr>
            <a:r>
              <a:rPr lang="en-US" sz="1200" dirty="0"/>
              <a:t>Check in with students for understanding along the way.</a:t>
            </a:r>
          </a:p>
          <a:p>
            <a:pPr marL="171450" indent="-171450">
              <a:spcAft>
                <a:spcPts val="600"/>
              </a:spcAft>
              <a:buFont typeface="Arial" panose="020B0604020202020204" pitchFamily="34" charset="0"/>
              <a:buChar char="•"/>
            </a:pPr>
            <a:r>
              <a:rPr lang="en-US" sz="1200" dirty="0"/>
              <a:t>End the presentation by asking students what strategies they want to use. </a:t>
            </a:r>
          </a:p>
          <a:p>
            <a:pPr marL="171450" indent="-171450">
              <a:spcAft>
                <a:spcPts val="600"/>
              </a:spcAft>
              <a:buFont typeface="Arial" panose="020B0604020202020204" pitchFamily="34" charset="0"/>
              <a:buChar char="•"/>
            </a:pPr>
            <a:r>
              <a:rPr lang="en-US" sz="1200" dirty="0"/>
              <a:t>Optional slides: These slides are not required but encouraged. </a:t>
            </a:r>
          </a:p>
          <a:p>
            <a:pPr marL="171450" indent="-171450">
              <a:spcAft>
                <a:spcPts val="600"/>
              </a:spcAft>
              <a:buFont typeface="Arial" panose="020B0604020202020204" pitchFamily="34" charset="0"/>
              <a:buChar char="•"/>
            </a:pPr>
            <a:r>
              <a:rPr lang="en-US" sz="1200" dirty="0"/>
              <a:t>Incentive slide: Edit the PowerPoint to include any class, school, or individual incentives.</a:t>
            </a:r>
          </a:p>
          <a:p>
            <a:pPr marL="171450" indent="-171450">
              <a:spcAft>
                <a:spcPts val="600"/>
              </a:spcAft>
              <a:buFont typeface="Arial" panose="020B0604020202020204" pitchFamily="34" charset="0"/>
              <a:buChar char="•"/>
            </a:pPr>
            <a:r>
              <a:rPr lang="en-US" sz="1200" dirty="0"/>
              <a:t>To preview universal accessibility features with students, show slides 2-5.</a:t>
            </a:r>
          </a:p>
        </p:txBody>
      </p:sp>
      <p:sp>
        <p:nvSpPr>
          <p:cNvPr id="2" name="Rectangle 1">
            <a:extLst>
              <a:ext uri="{FF2B5EF4-FFF2-40B4-BE49-F238E27FC236}">
                <a16:creationId xmlns:a16="http://schemas.microsoft.com/office/drawing/2014/main" id="{AEC279E0-D179-4245-A5B1-2D208341F7AC}"/>
              </a:ext>
            </a:extLst>
          </p:cNvPr>
          <p:cNvSpPr/>
          <p:nvPr/>
        </p:nvSpPr>
        <p:spPr>
          <a:xfrm>
            <a:off x="8080660" y="6272409"/>
            <a:ext cx="3187426" cy="200055"/>
          </a:xfrm>
          <a:prstGeom prst="rect">
            <a:avLst/>
          </a:prstGeom>
        </p:spPr>
        <p:txBody>
          <a:bodyPr wrap="square">
            <a:spAutoFit/>
          </a:bodyPr>
          <a:lstStyle/>
          <a:p>
            <a:r>
              <a:rPr lang="en-US" sz="700" dirty="0">
                <a:solidFill>
                  <a:srgbClr val="222222"/>
                </a:solidFill>
                <a:latin typeface="+mj-lt"/>
              </a:rPr>
              <a:t>PowerPoint® is a registered trademark of Microsoft Corporation.</a:t>
            </a:r>
            <a:endParaRPr lang="en-US" sz="700" dirty="0">
              <a:latin typeface="+mj-lt"/>
            </a:endParaRPr>
          </a:p>
        </p:txBody>
      </p:sp>
    </p:spTree>
    <p:extLst>
      <p:ext uri="{BB962C8B-B14F-4D97-AF65-F5344CB8AC3E}">
        <p14:creationId xmlns:p14="http://schemas.microsoft.com/office/powerpoint/2010/main" val="379062171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9E12C1DF-BB13-DC43-AA91-25CE4E1F596A}"/>
              </a:ext>
            </a:extLst>
          </p:cNvPr>
          <p:cNvSpPr/>
          <p:nvPr/>
        </p:nvSpPr>
        <p:spPr>
          <a:xfrm>
            <a:off x="625343" y="299473"/>
            <a:ext cx="10648709" cy="214561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7E2097FC-E320-174E-BFB1-B1A1FA71448A}"/>
              </a:ext>
            </a:extLst>
          </p:cNvPr>
          <p:cNvSpPr/>
          <p:nvPr/>
        </p:nvSpPr>
        <p:spPr>
          <a:xfrm>
            <a:off x="2186782" y="321430"/>
            <a:ext cx="8481219" cy="2123658"/>
          </a:xfrm>
          <a:prstGeom prst="rect">
            <a:avLst/>
          </a:prstGeom>
        </p:spPr>
        <p:txBody>
          <a:bodyPr wrap="square">
            <a:spAutoFit/>
          </a:bodyPr>
          <a:lstStyle/>
          <a:p>
            <a:pPr>
              <a:defRPr/>
            </a:pPr>
            <a:r>
              <a:rPr lang="en-US" sz="4400" b="1" dirty="0"/>
              <a:t>Remember, the Diagnostic Is Important Because It Helps You </a:t>
            </a:r>
            <a:br>
              <a:rPr lang="en-US" sz="4400" b="1" dirty="0"/>
            </a:br>
            <a:r>
              <a:rPr lang="en-US" sz="4400" b="1" dirty="0"/>
              <a:t>and Your Teachers . . .</a:t>
            </a:r>
          </a:p>
        </p:txBody>
      </p:sp>
      <p:sp>
        <p:nvSpPr>
          <p:cNvPr id="28" name="TextBox 27">
            <a:extLst>
              <a:ext uri="{FF2B5EF4-FFF2-40B4-BE49-F238E27FC236}">
                <a16:creationId xmlns:a16="http://schemas.microsoft.com/office/drawing/2014/main" id="{C24C47A5-1253-6743-801B-6F70E24A677D}"/>
              </a:ext>
            </a:extLst>
          </p:cNvPr>
          <p:cNvSpPr txBox="1"/>
          <p:nvPr/>
        </p:nvSpPr>
        <p:spPr>
          <a:xfrm>
            <a:off x="2271912" y="3213253"/>
            <a:ext cx="4433062" cy="1446550"/>
          </a:xfrm>
          <a:prstGeom prst="rect">
            <a:avLst/>
          </a:prstGeom>
          <a:noFill/>
        </p:spPr>
        <p:txBody>
          <a:bodyPr wrap="square" rtlCol="0">
            <a:spAutoFit/>
          </a:bodyPr>
          <a:lstStyle/>
          <a:p>
            <a:pPr marL="0" lvl="1">
              <a:spcAft>
                <a:spcPts val="1200"/>
              </a:spcAft>
            </a:pPr>
            <a:r>
              <a:rPr lang="en-US" sz="3200" b="1" dirty="0"/>
              <a:t>Show what you know! </a:t>
            </a:r>
            <a:br>
              <a:rPr lang="en-US" sz="2800" dirty="0"/>
            </a:br>
            <a:r>
              <a:rPr lang="en-US" sz="2800" dirty="0"/>
              <a:t>Try your best so you can show what you’ve learned.</a:t>
            </a:r>
            <a:endParaRPr lang="en-US" altLang="en-US" sz="2800" dirty="0"/>
          </a:p>
        </p:txBody>
      </p:sp>
      <p:pic>
        <p:nvPicPr>
          <p:cNvPr id="29" name="Picture 28" descr="A picture containing toy&#10;&#10;Description automatically generated">
            <a:extLst>
              <a:ext uri="{FF2B5EF4-FFF2-40B4-BE49-F238E27FC236}">
                <a16:creationId xmlns:a16="http://schemas.microsoft.com/office/drawing/2014/main" id="{82A1D2E8-753F-D841-A085-EFD3C0391B0A}"/>
              </a:ext>
            </a:extLst>
          </p:cNvPr>
          <p:cNvPicPr>
            <a:picLocks noChangeAspect="1"/>
          </p:cNvPicPr>
          <p:nvPr/>
        </p:nvPicPr>
        <p:blipFill>
          <a:blip r:embed="rId3"/>
          <a:stretch>
            <a:fillRect/>
          </a:stretch>
        </p:blipFill>
        <p:spPr>
          <a:xfrm>
            <a:off x="7144797" y="2199883"/>
            <a:ext cx="2381078" cy="6858000"/>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428942901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ounded Rectangle 2">
            <a:extLst>
              <a:ext uri="{FF2B5EF4-FFF2-40B4-BE49-F238E27FC236}">
                <a16:creationId xmlns:a16="http://schemas.microsoft.com/office/drawing/2014/main" id="{745C215F-5092-514D-BB1D-7429648A113A}"/>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 name="Rectangle 3">
            <a:extLst>
              <a:ext uri="{FF2B5EF4-FFF2-40B4-BE49-F238E27FC236}">
                <a16:creationId xmlns:a16="http://schemas.microsoft.com/office/drawing/2014/main" id="{73DE7CFC-84A8-954C-B1AD-5FC975DAC6CC}"/>
              </a:ext>
            </a:extLst>
          </p:cNvPr>
          <p:cNvSpPr/>
          <p:nvPr/>
        </p:nvSpPr>
        <p:spPr>
          <a:xfrm>
            <a:off x="2176161" y="368223"/>
            <a:ext cx="8481219" cy="769441"/>
          </a:xfrm>
          <a:prstGeom prst="rect">
            <a:avLst/>
          </a:prstGeom>
        </p:spPr>
        <p:txBody>
          <a:bodyPr wrap="square">
            <a:spAutoFit/>
          </a:bodyPr>
          <a:lstStyle/>
          <a:p>
            <a:pPr>
              <a:defRPr/>
            </a:pPr>
            <a:r>
              <a:rPr lang="en-US" altLang="en-US" sz="4400" b="1" dirty="0"/>
              <a:t>Why Are We Taking This Again?</a:t>
            </a:r>
            <a:endParaRPr lang="en-US" sz="4400" b="1" dirty="0"/>
          </a:p>
        </p:txBody>
      </p:sp>
      <p:sp>
        <p:nvSpPr>
          <p:cNvPr id="5" name="Rectangle 1">
            <a:extLst>
              <a:ext uri="{FF2B5EF4-FFF2-40B4-BE49-F238E27FC236}">
                <a16:creationId xmlns:a16="http://schemas.microsoft.com/office/drawing/2014/main" id="{49985936-D84F-AE4C-AB33-6F15A781BFB9}"/>
              </a:ext>
            </a:extLst>
          </p:cNvPr>
          <p:cNvSpPr>
            <a:spLocks noChangeArrowheads="1"/>
          </p:cNvSpPr>
          <p:nvPr/>
        </p:nvSpPr>
        <p:spPr bwMode="auto">
          <a:xfrm>
            <a:off x="2219443" y="1719442"/>
            <a:ext cx="7906116" cy="398019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en-US" sz="2800" dirty="0"/>
              <a:t>Taking this </a:t>
            </a:r>
            <a:r>
              <a:rPr lang="en-US" sz="2800" b="1" dirty="0"/>
              <a:t>Diagnostic</a:t>
            </a:r>
            <a:r>
              <a:rPr lang="en-US" sz="2800" dirty="0"/>
              <a:t> helps us:</a:t>
            </a:r>
            <a:endParaRPr lang="en-US" altLang="en-US" sz="2800" b="1" dirty="0"/>
          </a:p>
          <a:p>
            <a:pPr>
              <a:spcBef>
                <a:spcPct val="0"/>
              </a:spcBef>
              <a:buFontTx/>
              <a:buNone/>
            </a:pPr>
            <a:endParaRPr lang="en-US" altLang="en-US" sz="2800" b="1" dirty="0"/>
          </a:p>
          <a:p>
            <a:pPr lvl="1">
              <a:spcBef>
                <a:spcPct val="0"/>
              </a:spcBef>
              <a:spcAft>
                <a:spcPts val="2400"/>
              </a:spcAft>
              <a:buFont typeface="Arial" panose="020B0604020202020204" pitchFamily="34" charset="0"/>
              <a:buChar char="•"/>
            </a:pPr>
            <a:r>
              <a:rPr lang="en-US" sz="2400" b="1" dirty="0"/>
              <a:t>Celebrate </a:t>
            </a:r>
            <a:r>
              <a:rPr lang="en-US" sz="2400" dirty="0"/>
              <a:t>what you learned </a:t>
            </a:r>
          </a:p>
          <a:p>
            <a:pPr lvl="1">
              <a:spcBef>
                <a:spcPct val="0"/>
              </a:spcBef>
              <a:spcAft>
                <a:spcPts val="2400"/>
              </a:spcAft>
              <a:buFont typeface="Arial" panose="020B0604020202020204" pitchFamily="34" charset="0"/>
              <a:buChar char="•"/>
            </a:pPr>
            <a:r>
              <a:rPr lang="en-US" sz="2400" dirty="0"/>
              <a:t>Know your </a:t>
            </a:r>
            <a:r>
              <a:rPr lang="en-US" sz="2400" b="1" dirty="0"/>
              <a:t>progress</a:t>
            </a:r>
            <a:r>
              <a:rPr lang="en-US" sz="2400" dirty="0"/>
              <a:t> toward goals </a:t>
            </a:r>
          </a:p>
          <a:p>
            <a:pPr lvl="1">
              <a:spcBef>
                <a:spcPct val="0"/>
              </a:spcBef>
              <a:spcAft>
                <a:spcPts val="2400"/>
              </a:spcAft>
              <a:buFont typeface="Arial" panose="020B0604020202020204" pitchFamily="34" charset="0"/>
              <a:buChar char="•"/>
            </a:pPr>
            <a:r>
              <a:rPr lang="en-US" sz="2400" dirty="0"/>
              <a:t>Learn </a:t>
            </a:r>
            <a:r>
              <a:rPr lang="en-US" sz="2400" b="1" dirty="0"/>
              <a:t>how much you need to know </a:t>
            </a:r>
            <a:r>
              <a:rPr lang="en-US" sz="2400" dirty="0"/>
              <a:t>before </a:t>
            </a:r>
            <a:br>
              <a:rPr lang="en-US" sz="2400" dirty="0"/>
            </a:br>
            <a:r>
              <a:rPr lang="en-US" sz="2400" dirty="0"/>
              <a:t>the end of the year</a:t>
            </a:r>
          </a:p>
          <a:p>
            <a:pPr lvl="1">
              <a:spcBef>
                <a:spcPct val="0"/>
              </a:spcBef>
              <a:spcAft>
                <a:spcPts val="2400"/>
              </a:spcAft>
              <a:buFont typeface="Arial" panose="020B0604020202020204" pitchFamily="34" charset="0"/>
              <a:buChar char="•"/>
            </a:pPr>
            <a:r>
              <a:rPr lang="en-US" sz="2400" dirty="0"/>
              <a:t>Get </a:t>
            </a:r>
            <a:r>
              <a:rPr lang="en-US" sz="2400" b="1" dirty="0"/>
              <a:t>new lessons </a:t>
            </a:r>
            <a:r>
              <a:rPr lang="en-US" sz="2400" dirty="0"/>
              <a:t>that are just right for you </a:t>
            </a:r>
            <a:br>
              <a:rPr lang="en-US" sz="2400" dirty="0"/>
            </a:br>
            <a:endParaRPr lang="en-US" altLang="en-US" sz="2000" dirty="0"/>
          </a:p>
        </p:txBody>
      </p:sp>
      <p:pic>
        <p:nvPicPr>
          <p:cNvPr id="6" name="Picture 5">
            <a:extLst>
              <a:ext uri="{FF2B5EF4-FFF2-40B4-BE49-F238E27FC236}">
                <a16:creationId xmlns:a16="http://schemas.microsoft.com/office/drawing/2014/main" id="{42D9F2AB-29A3-9441-980A-92C98E690BF7}"/>
              </a:ext>
            </a:extLst>
          </p:cNvPr>
          <p:cNvPicPr>
            <a:picLocks noChangeAspect="1"/>
          </p:cNvPicPr>
          <p:nvPr/>
        </p:nvPicPr>
        <p:blipFill>
          <a:blip r:embed="rId2"/>
          <a:stretch>
            <a:fillRect/>
          </a:stretch>
        </p:blipFill>
        <p:spPr>
          <a:xfrm>
            <a:off x="7413524" y="2334994"/>
            <a:ext cx="3588774" cy="4926129"/>
          </a:xfrm>
          <a:prstGeom prst="rect">
            <a:avLst/>
          </a:prstGeom>
        </p:spPr>
      </p:pic>
    </p:spTree>
    <p:extLst>
      <p:ext uri="{BB962C8B-B14F-4D97-AF65-F5344CB8AC3E}">
        <p14:creationId xmlns:p14="http://schemas.microsoft.com/office/powerpoint/2010/main" val="945802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5">
                                            <p:txEl>
                                              <p:pRg st="2" end="2"/>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xEl>
                                              <p:pRg st="3" end="3"/>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5">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ounded Rectangle 8">
            <a:extLst>
              <a:ext uri="{FF2B5EF4-FFF2-40B4-BE49-F238E27FC236}">
                <a16:creationId xmlns:a16="http://schemas.microsoft.com/office/drawing/2014/main" id="{F6670678-0E5B-B24A-9074-3C4AF8092ECC}"/>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pic>
        <p:nvPicPr>
          <p:cNvPr id="10" name="Picture 9">
            <a:extLst>
              <a:ext uri="{FF2B5EF4-FFF2-40B4-BE49-F238E27FC236}">
                <a16:creationId xmlns:a16="http://schemas.microsoft.com/office/drawing/2014/main" id="{7A9DB5EF-6149-2F4E-BFFA-A6523CD99EE3}"/>
              </a:ext>
            </a:extLst>
          </p:cNvPr>
          <p:cNvPicPr>
            <a:picLocks noChangeAspect="1"/>
          </p:cNvPicPr>
          <p:nvPr/>
        </p:nvPicPr>
        <p:blipFill>
          <a:blip r:embed="rId3"/>
          <a:srcRect/>
          <a:stretch/>
        </p:blipFill>
        <p:spPr>
          <a:xfrm>
            <a:off x="1650460" y="1489154"/>
            <a:ext cx="9144000" cy="5000625"/>
          </a:xfrm>
          <a:prstGeom prst="rect">
            <a:avLst/>
          </a:prstGeom>
        </p:spPr>
      </p:pic>
      <p:sp>
        <p:nvSpPr>
          <p:cNvPr id="11" name="Rectangle 10">
            <a:extLst>
              <a:ext uri="{FF2B5EF4-FFF2-40B4-BE49-F238E27FC236}">
                <a16:creationId xmlns:a16="http://schemas.microsoft.com/office/drawing/2014/main" id="{2167B727-6646-784D-BF2B-15528B693D38}"/>
              </a:ext>
            </a:extLst>
          </p:cNvPr>
          <p:cNvSpPr/>
          <p:nvPr/>
        </p:nvSpPr>
        <p:spPr>
          <a:xfrm>
            <a:off x="2176161" y="368223"/>
            <a:ext cx="8481219" cy="769441"/>
          </a:xfrm>
          <a:prstGeom prst="rect">
            <a:avLst/>
          </a:prstGeom>
        </p:spPr>
        <p:txBody>
          <a:bodyPr wrap="square">
            <a:spAutoFit/>
          </a:bodyPr>
          <a:lstStyle/>
          <a:p>
            <a:pPr>
              <a:defRPr/>
            </a:pPr>
            <a:r>
              <a:rPr lang="en-US" altLang="en-US" sz="4400" b="1" dirty="0"/>
              <a:t>Online Lessons</a:t>
            </a:r>
            <a:endParaRPr lang="en-US" sz="4400" b="1" dirty="0"/>
          </a:p>
        </p:txBody>
      </p:sp>
      <p:grpSp>
        <p:nvGrpSpPr>
          <p:cNvPr id="12" name="Group 11">
            <a:extLst>
              <a:ext uri="{FF2B5EF4-FFF2-40B4-BE49-F238E27FC236}">
                <a16:creationId xmlns:a16="http://schemas.microsoft.com/office/drawing/2014/main" id="{F3E7F153-9FAC-FA4A-8F78-BA75A1350C5F}"/>
              </a:ext>
            </a:extLst>
          </p:cNvPr>
          <p:cNvGrpSpPr/>
          <p:nvPr/>
        </p:nvGrpSpPr>
        <p:grpSpPr>
          <a:xfrm>
            <a:off x="3357199" y="4785852"/>
            <a:ext cx="5730523" cy="959045"/>
            <a:chOff x="122423" y="2251646"/>
            <a:chExt cx="5385821" cy="1050230"/>
          </a:xfrm>
          <a:solidFill>
            <a:schemeClr val="bg1">
              <a:lumMod val="85000"/>
            </a:schemeClr>
          </a:solidFill>
        </p:grpSpPr>
        <p:sp>
          <p:nvSpPr>
            <p:cNvPr id="13" name="Rounded Rectangle 12">
              <a:extLst>
                <a:ext uri="{FF2B5EF4-FFF2-40B4-BE49-F238E27FC236}">
                  <a16:creationId xmlns:a16="http://schemas.microsoft.com/office/drawing/2014/main" id="{36CC0189-F30D-184B-B8B0-76F4C08D7A0F}"/>
                </a:ext>
              </a:extLst>
            </p:cNvPr>
            <p:cNvSpPr/>
            <p:nvPr/>
          </p:nvSpPr>
          <p:spPr>
            <a:xfrm>
              <a:off x="122423" y="2251646"/>
              <a:ext cx="5385821" cy="1050230"/>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4" name="TextBox 13">
              <a:extLst>
                <a:ext uri="{FF2B5EF4-FFF2-40B4-BE49-F238E27FC236}">
                  <a16:creationId xmlns:a16="http://schemas.microsoft.com/office/drawing/2014/main" id="{A41EA638-4353-2846-9243-B2EE11266C77}"/>
                </a:ext>
              </a:extLst>
            </p:cNvPr>
            <p:cNvSpPr txBox="1"/>
            <p:nvPr/>
          </p:nvSpPr>
          <p:spPr>
            <a:xfrm>
              <a:off x="171200" y="2345288"/>
              <a:ext cx="5288266" cy="931634"/>
            </a:xfrm>
            <a:prstGeom prst="rect">
              <a:avLst/>
            </a:prstGeom>
            <a:noFill/>
          </p:spPr>
          <p:txBody>
            <a:bodyPr wrap="square" rtlCol="0">
              <a:spAutoFit/>
            </a:bodyPr>
            <a:lstStyle/>
            <a:p>
              <a:pPr algn="ctr">
                <a:lnSpc>
                  <a:spcPct val="88000"/>
                </a:lnSpc>
                <a:spcAft>
                  <a:spcPts val="1200"/>
                </a:spcAft>
              </a:pPr>
              <a:r>
                <a:rPr lang="en-US" altLang="en-US" sz="2800" dirty="0"/>
                <a:t>The </a:t>
              </a:r>
              <a:r>
                <a:rPr lang="en-US" altLang="en-US" sz="2800" b="1" dirty="0"/>
                <a:t>results of your Diagnostic </a:t>
              </a:r>
              <a:r>
                <a:rPr lang="en-US" altLang="en-US" sz="2800" dirty="0"/>
                <a:t>decide </a:t>
              </a:r>
              <a:br>
                <a:rPr lang="en-US" altLang="en-US" sz="2800" dirty="0"/>
              </a:br>
              <a:r>
                <a:rPr lang="en-US" altLang="en-US" sz="2800" dirty="0"/>
                <a:t>what </a:t>
              </a:r>
              <a:r>
                <a:rPr lang="en-US" altLang="en-US" sz="2800" b="1" dirty="0"/>
                <a:t>lessons you will get</a:t>
              </a:r>
              <a:r>
                <a:rPr lang="en-US" altLang="en-US" sz="2800" dirty="0"/>
                <a:t>.</a:t>
              </a:r>
            </a:p>
          </p:txBody>
        </p:sp>
      </p:grpSp>
      <p:grpSp>
        <p:nvGrpSpPr>
          <p:cNvPr id="15" name="Group 14">
            <a:extLst>
              <a:ext uri="{FF2B5EF4-FFF2-40B4-BE49-F238E27FC236}">
                <a16:creationId xmlns:a16="http://schemas.microsoft.com/office/drawing/2014/main" id="{42BCA9E5-7A0C-194D-9C32-413A42BD5829}"/>
              </a:ext>
            </a:extLst>
          </p:cNvPr>
          <p:cNvGrpSpPr/>
          <p:nvPr/>
        </p:nvGrpSpPr>
        <p:grpSpPr>
          <a:xfrm>
            <a:off x="2654300" y="4779461"/>
            <a:ext cx="7226300" cy="1034551"/>
            <a:chOff x="-113925" y="2251219"/>
            <a:chExt cx="6791624" cy="1132915"/>
          </a:xfrm>
          <a:solidFill>
            <a:schemeClr val="bg1">
              <a:lumMod val="85000"/>
            </a:schemeClr>
          </a:solidFill>
        </p:grpSpPr>
        <p:sp>
          <p:nvSpPr>
            <p:cNvPr id="16" name="Rounded Rectangle 15">
              <a:extLst>
                <a:ext uri="{FF2B5EF4-FFF2-40B4-BE49-F238E27FC236}">
                  <a16:creationId xmlns:a16="http://schemas.microsoft.com/office/drawing/2014/main" id="{63A212D6-5558-A94B-B187-5FDFB037E3DA}"/>
                </a:ext>
              </a:extLst>
            </p:cNvPr>
            <p:cNvSpPr/>
            <p:nvPr/>
          </p:nvSpPr>
          <p:spPr>
            <a:xfrm>
              <a:off x="-113925" y="2251219"/>
              <a:ext cx="6791624" cy="113291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65D9AE7-7F1D-C64F-ABB3-855F9ED3F86A}"/>
                </a:ext>
              </a:extLst>
            </p:cNvPr>
            <p:cNvSpPr txBox="1"/>
            <p:nvPr/>
          </p:nvSpPr>
          <p:spPr>
            <a:xfrm>
              <a:off x="219977" y="2334332"/>
              <a:ext cx="6039252" cy="931634"/>
            </a:xfrm>
            <a:prstGeom prst="rect">
              <a:avLst/>
            </a:prstGeom>
            <a:noFill/>
          </p:spPr>
          <p:txBody>
            <a:bodyPr wrap="square" rtlCol="0">
              <a:spAutoFit/>
            </a:bodyPr>
            <a:lstStyle/>
            <a:p>
              <a:pPr algn="ctr">
                <a:lnSpc>
                  <a:spcPct val="88000"/>
                </a:lnSpc>
                <a:spcBef>
                  <a:spcPts val="2400"/>
                </a:spcBef>
                <a:spcAft>
                  <a:spcPts val="1200"/>
                </a:spcAft>
              </a:pPr>
              <a:r>
                <a:rPr lang="en-US" sz="2800" dirty="0"/>
                <a:t>If you try your best on the Diagnostic, </a:t>
              </a:r>
              <a:br>
                <a:rPr lang="en-US" sz="2800" dirty="0"/>
              </a:br>
              <a:r>
                <a:rPr lang="en-US" sz="2800" dirty="0"/>
                <a:t>lessons will </a:t>
              </a:r>
              <a:r>
                <a:rPr lang="en-US" sz="2800" b="1" dirty="0"/>
                <a:t>match what you need to learn</a:t>
              </a:r>
              <a:r>
                <a:rPr lang="en-US" altLang="en-US" sz="2800" dirty="0"/>
                <a:t>.</a:t>
              </a:r>
            </a:p>
          </p:txBody>
        </p:sp>
      </p:grpSp>
    </p:spTree>
    <p:extLst>
      <p:ext uri="{BB962C8B-B14F-4D97-AF65-F5344CB8AC3E}">
        <p14:creationId xmlns:p14="http://schemas.microsoft.com/office/powerpoint/2010/main" val="34721886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subTnLst>
                                    <p:set>
                                      <p:cBhvr override="childStyle">
                                        <p:cTn dur="1" fill="hold" display="0" masterRel="nextClick" afterEffect="1"/>
                                        <p:tgtEl>
                                          <p:spTgt spid="12"/>
                                        </p:tgtEl>
                                        <p:attrNameLst>
                                          <p:attrName>style.visibility</p:attrName>
                                        </p:attrNameLst>
                                      </p:cBhvr>
                                      <p:to>
                                        <p:strVal val="hidden"/>
                                      </p:to>
                                    </p:set>
                                  </p:sub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ectangle 1">
            <a:extLst>
              <a:ext uri="{FF2B5EF4-FFF2-40B4-BE49-F238E27FC236}">
                <a16:creationId xmlns:a16="http://schemas.microsoft.com/office/drawing/2014/main" id="{6A00672E-5CFF-014F-A2C0-14304E873680}"/>
              </a:ext>
            </a:extLst>
          </p:cNvPr>
          <p:cNvSpPr>
            <a:spLocks noChangeArrowheads="1"/>
          </p:cNvSpPr>
          <p:nvPr/>
        </p:nvSpPr>
        <p:spPr bwMode="auto">
          <a:xfrm>
            <a:off x="1812010" y="1631975"/>
            <a:ext cx="8689565" cy="95410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spcAft>
                <a:spcPts val="1200"/>
              </a:spcAft>
              <a:buNone/>
            </a:pPr>
            <a:r>
              <a:rPr lang="en-US" altLang="en-US" sz="2800" i="1" dirty="0" err="1"/>
              <a:t>i</a:t>
            </a:r>
            <a:r>
              <a:rPr lang="en-US" altLang="en-US" sz="2800" i="1" dirty="0"/>
              <a:t>-Ready </a:t>
            </a:r>
            <a:r>
              <a:rPr lang="en-US" altLang="en-US" sz="2800" dirty="0"/>
              <a:t>is</a:t>
            </a:r>
            <a:r>
              <a:rPr lang="en-US" altLang="en-US" sz="2800" i="1" dirty="0"/>
              <a:t> </a:t>
            </a:r>
            <a:r>
              <a:rPr lang="en-US" altLang="en-US" sz="2800" dirty="0"/>
              <a:t>an </a:t>
            </a:r>
            <a:r>
              <a:rPr lang="en-US" altLang="en-US" sz="2800" b="1" dirty="0"/>
              <a:t>adaptive test</a:t>
            </a:r>
            <a:r>
              <a:rPr lang="en-US" altLang="en-US" sz="2800" dirty="0"/>
              <a:t>. This means the questions change based on your answers.</a:t>
            </a:r>
            <a:endParaRPr lang="en-US" altLang="en-US" sz="2800" b="1" dirty="0"/>
          </a:p>
        </p:txBody>
      </p:sp>
      <p:sp>
        <p:nvSpPr>
          <p:cNvPr id="26" name="Rounded Rectangle 25">
            <a:extLst>
              <a:ext uri="{FF2B5EF4-FFF2-40B4-BE49-F238E27FC236}">
                <a16:creationId xmlns:a16="http://schemas.microsoft.com/office/drawing/2014/main" id="{9FF4FA92-9F00-ED4B-8896-58CCE945C97E}"/>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42" name="Rectangle 41">
            <a:extLst>
              <a:ext uri="{FF2B5EF4-FFF2-40B4-BE49-F238E27FC236}">
                <a16:creationId xmlns:a16="http://schemas.microsoft.com/office/drawing/2014/main" id="{932D130A-93EC-164D-9141-ABF47C6D1C0B}"/>
              </a:ext>
            </a:extLst>
          </p:cNvPr>
          <p:cNvSpPr/>
          <p:nvPr/>
        </p:nvSpPr>
        <p:spPr>
          <a:xfrm>
            <a:off x="2176161" y="368223"/>
            <a:ext cx="8481219" cy="769441"/>
          </a:xfrm>
          <a:prstGeom prst="rect">
            <a:avLst/>
          </a:prstGeom>
        </p:spPr>
        <p:txBody>
          <a:bodyPr wrap="square">
            <a:spAutoFit/>
          </a:bodyPr>
          <a:lstStyle/>
          <a:p>
            <a:pPr>
              <a:defRPr/>
            </a:pPr>
            <a:r>
              <a:rPr lang="en-US" altLang="en-US" sz="4400" b="1" dirty="0"/>
              <a:t>How does the Diagnostic work?</a:t>
            </a:r>
            <a:endParaRPr lang="en-US" sz="4400" dirty="0"/>
          </a:p>
        </p:txBody>
      </p:sp>
      <p:sp>
        <p:nvSpPr>
          <p:cNvPr id="43" name="Rectangle 42">
            <a:extLst>
              <a:ext uri="{FF2B5EF4-FFF2-40B4-BE49-F238E27FC236}">
                <a16:creationId xmlns:a16="http://schemas.microsoft.com/office/drawing/2014/main" id="{0697C23B-2113-3A41-BAEE-3D60CAA57AA4}"/>
              </a:ext>
            </a:extLst>
          </p:cNvPr>
          <p:cNvSpPr/>
          <p:nvPr/>
        </p:nvSpPr>
        <p:spPr>
          <a:xfrm>
            <a:off x="1812009" y="2997591"/>
            <a:ext cx="6585340" cy="584775"/>
          </a:xfrm>
          <a:prstGeom prst="rect">
            <a:avLst/>
          </a:prstGeom>
        </p:spPr>
        <p:txBody>
          <a:bodyPr wrap="square">
            <a:spAutoFit/>
          </a:bodyPr>
          <a:lstStyle/>
          <a:p>
            <a:r>
              <a:rPr lang="en-US" altLang="en-US" sz="3200" b="1" dirty="0"/>
              <a:t>Some questions will be . . .</a:t>
            </a:r>
            <a:endParaRPr lang="en-US" sz="3200" dirty="0"/>
          </a:p>
        </p:txBody>
      </p:sp>
      <p:grpSp>
        <p:nvGrpSpPr>
          <p:cNvPr id="44" name="Group 43">
            <a:extLst>
              <a:ext uri="{FF2B5EF4-FFF2-40B4-BE49-F238E27FC236}">
                <a16:creationId xmlns:a16="http://schemas.microsoft.com/office/drawing/2014/main" id="{966690C0-30A4-3540-9F1D-9FBFADBD2A19}"/>
              </a:ext>
            </a:extLst>
          </p:cNvPr>
          <p:cNvGrpSpPr/>
          <p:nvPr/>
        </p:nvGrpSpPr>
        <p:grpSpPr>
          <a:xfrm>
            <a:off x="1742966" y="4426252"/>
            <a:ext cx="2707934" cy="2004711"/>
            <a:chOff x="218966" y="4578651"/>
            <a:chExt cx="2707934" cy="2004711"/>
          </a:xfrm>
        </p:grpSpPr>
        <p:pic>
          <p:nvPicPr>
            <p:cNvPr id="45" name="Picture 44" descr="A close up of a sign&#10;&#10;Description automatically generated">
              <a:extLst>
                <a:ext uri="{FF2B5EF4-FFF2-40B4-BE49-F238E27FC236}">
                  <a16:creationId xmlns:a16="http://schemas.microsoft.com/office/drawing/2014/main" id="{3958F7D8-01B4-164D-9592-5E17658DE39C}"/>
                </a:ext>
              </a:extLst>
            </p:cNvPr>
            <p:cNvPicPr>
              <a:picLocks noChangeAspect="1"/>
            </p:cNvPicPr>
            <p:nvPr/>
          </p:nvPicPr>
          <p:blipFill>
            <a:blip r:embed="rId3"/>
            <a:stretch>
              <a:fillRect/>
            </a:stretch>
          </p:blipFill>
          <p:spPr>
            <a:xfrm>
              <a:off x="218966" y="4578651"/>
              <a:ext cx="2707934" cy="2004711"/>
            </a:xfrm>
            <a:prstGeom prst="rect">
              <a:avLst/>
            </a:prstGeom>
          </p:spPr>
        </p:pic>
        <p:sp>
          <p:nvSpPr>
            <p:cNvPr id="46" name="Rectangle 45">
              <a:extLst>
                <a:ext uri="{FF2B5EF4-FFF2-40B4-BE49-F238E27FC236}">
                  <a16:creationId xmlns:a16="http://schemas.microsoft.com/office/drawing/2014/main" id="{EE99CD4E-B3DA-2543-8214-2AA184C6A6A4}"/>
                </a:ext>
              </a:extLst>
            </p:cNvPr>
            <p:cNvSpPr/>
            <p:nvPr/>
          </p:nvSpPr>
          <p:spPr>
            <a:xfrm>
              <a:off x="1442016" y="5897186"/>
              <a:ext cx="1058116" cy="584775"/>
            </a:xfrm>
            <a:prstGeom prst="rect">
              <a:avLst/>
            </a:prstGeom>
          </p:spPr>
          <p:txBody>
            <a:bodyPr wrap="square">
              <a:spAutoFit/>
            </a:bodyPr>
            <a:lstStyle/>
            <a:p>
              <a:r>
                <a:rPr lang="en-US" altLang="en-US" sz="3200" b="1" dirty="0">
                  <a:solidFill>
                    <a:schemeClr val="bg1"/>
                  </a:solidFill>
                </a:rPr>
                <a:t>Hard</a:t>
              </a:r>
              <a:endParaRPr lang="en-US" sz="3200" dirty="0">
                <a:solidFill>
                  <a:schemeClr val="bg1"/>
                </a:solidFill>
              </a:endParaRPr>
            </a:p>
          </p:txBody>
        </p:sp>
      </p:grpSp>
      <p:grpSp>
        <p:nvGrpSpPr>
          <p:cNvPr id="47" name="Group 46">
            <a:extLst>
              <a:ext uri="{FF2B5EF4-FFF2-40B4-BE49-F238E27FC236}">
                <a16:creationId xmlns:a16="http://schemas.microsoft.com/office/drawing/2014/main" id="{A8BD5DC9-DBFB-A14E-8F18-5A228E16C211}"/>
              </a:ext>
            </a:extLst>
          </p:cNvPr>
          <p:cNvGrpSpPr/>
          <p:nvPr/>
        </p:nvGrpSpPr>
        <p:grpSpPr>
          <a:xfrm>
            <a:off x="4899471" y="4426252"/>
            <a:ext cx="2718430" cy="2004711"/>
            <a:chOff x="3375471" y="4578651"/>
            <a:chExt cx="2718430" cy="2004711"/>
          </a:xfrm>
        </p:grpSpPr>
        <p:pic>
          <p:nvPicPr>
            <p:cNvPr id="48" name="Picture 47" descr="A close up of a sign&#10;&#10;Description automatically generated">
              <a:extLst>
                <a:ext uri="{FF2B5EF4-FFF2-40B4-BE49-F238E27FC236}">
                  <a16:creationId xmlns:a16="http://schemas.microsoft.com/office/drawing/2014/main" id="{A0708DCD-C659-E84C-8D55-929A881916A2}"/>
                </a:ext>
              </a:extLst>
            </p:cNvPr>
            <p:cNvPicPr>
              <a:picLocks noChangeAspect="1"/>
            </p:cNvPicPr>
            <p:nvPr/>
          </p:nvPicPr>
          <p:blipFill>
            <a:blip r:embed="rId4"/>
            <a:stretch>
              <a:fillRect/>
            </a:stretch>
          </p:blipFill>
          <p:spPr>
            <a:xfrm>
              <a:off x="3375471" y="4578651"/>
              <a:ext cx="2718430" cy="2004711"/>
            </a:xfrm>
            <a:prstGeom prst="rect">
              <a:avLst/>
            </a:prstGeom>
          </p:spPr>
        </p:pic>
        <p:sp>
          <p:nvSpPr>
            <p:cNvPr id="49" name="Rectangle 48">
              <a:extLst>
                <a:ext uri="{FF2B5EF4-FFF2-40B4-BE49-F238E27FC236}">
                  <a16:creationId xmlns:a16="http://schemas.microsoft.com/office/drawing/2014/main" id="{22443FDD-80FA-2342-A697-C470B0C6BB37}"/>
                </a:ext>
              </a:extLst>
            </p:cNvPr>
            <p:cNvSpPr/>
            <p:nvPr/>
          </p:nvSpPr>
          <p:spPr>
            <a:xfrm>
              <a:off x="3861125" y="5897186"/>
              <a:ext cx="1058116" cy="584775"/>
            </a:xfrm>
            <a:prstGeom prst="rect">
              <a:avLst/>
            </a:prstGeom>
          </p:spPr>
          <p:txBody>
            <a:bodyPr wrap="square">
              <a:spAutoFit/>
            </a:bodyPr>
            <a:lstStyle/>
            <a:p>
              <a:r>
                <a:rPr lang="en-US" altLang="en-US" sz="3200" b="1" dirty="0">
                  <a:solidFill>
                    <a:schemeClr val="bg1"/>
                  </a:solidFill>
                </a:rPr>
                <a:t>Easy</a:t>
              </a:r>
              <a:endParaRPr lang="en-US" sz="3200" dirty="0">
                <a:solidFill>
                  <a:schemeClr val="bg1"/>
                </a:solidFill>
              </a:endParaRPr>
            </a:p>
          </p:txBody>
        </p:sp>
      </p:grpSp>
      <p:grpSp>
        <p:nvGrpSpPr>
          <p:cNvPr id="50" name="Group 49">
            <a:extLst>
              <a:ext uri="{FF2B5EF4-FFF2-40B4-BE49-F238E27FC236}">
                <a16:creationId xmlns:a16="http://schemas.microsoft.com/office/drawing/2014/main" id="{C42EB5BF-5C4E-254B-931C-B04B2634D655}"/>
              </a:ext>
            </a:extLst>
          </p:cNvPr>
          <p:cNvGrpSpPr/>
          <p:nvPr/>
        </p:nvGrpSpPr>
        <p:grpSpPr>
          <a:xfrm>
            <a:off x="7954713" y="4006418"/>
            <a:ext cx="2382561" cy="2424545"/>
            <a:chOff x="6542472" y="4158817"/>
            <a:chExt cx="2382561" cy="2424545"/>
          </a:xfrm>
        </p:grpSpPr>
        <p:pic>
          <p:nvPicPr>
            <p:cNvPr id="51" name="Picture 50">
              <a:extLst>
                <a:ext uri="{FF2B5EF4-FFF2-40B4-BE49-F238E27FC236}">
                  <a16:creationId xmlns:a16="http://schemas.microsoft.com/office/drawing/2014/main" id="{F921965A-CA07-BF44-ACD5-55BA20C8FB97}"/>
                </a:ext>
              </a:extLst>
            </p:cNvPr>
            <p:cNvPicPr>
              <a:picLocks noChangeAspect="1"/>
            </p:cNvPicPr>
            <p:nvPr/>
          </p:nvPicPr>
          <p:blipFill>
            <a:blip r:embed="rId5"/>
            <a:srcRect/>
            <a:stretch/>
          </p:blipFill>
          <p:spPr>
            <a:xfrm>
              <a:off x="6542472" y="4158817"/>
              <a:ext cx="2382561" cy="2424545"/>
            </a:xfrm>
            <a:prstGeom prst="rect">
              <a:avLst/>
            </a:prstGeom>
          </p:spPr>
        </p:pic>
        <p:sp>
          <p:nvSpPr>
            <p:cNvPr id="52" name="Rectangle 51">
              <a:extLst>
                <a:ext uri="{FF2B5EF4-FFF2-40B4-BE49-F238E27FC236}">
                  <a16:creationId xmlns:a16="http://schemas.microsoft.com/office/drawing/2014/main" id="{F05944ED-6B9E-D54B-9C9E-FE511550064D}"/>
                </a:ext>
              </a:extLst>
            </p:cNvPr>
            <p:cNvSpPr/>
            <p:nvPr/>
          </p:nvSpPr>
          <p:spPr>
            <a:xfrm>
              <a:off x="6735443" y="5897186"/>
              <a:ext cx="1996619" cy="584775"/>
            </a:xfrm>
            <a:prstGeom prst="rect">
              <a:avLst/>
            </a:prstGeom>
          </p:spPr>
          <p:txBody>
            <a:bodyPr wrap="square">
              <a:spAutoFit/>
            </a:bodyPr>
            <a:lstStyle/>
            <a:p>
              <a:r>
                <a:rPr lang="en-US" altLang="en-US" sz="3200" b="1" dirty="0">
                  <a:solidFill>
                    <a:schemeClr val="bg1"/>
                  </a:solidFill>
                </a:rPr>
                <a:t>Just Right!</a:t>
              </a:r>
              <a:endParaRPr lang="en-US" sz="3200" dirty="0">
                <a:solidFill>
                  <a:schemeClr val="bg1"/>
                </a:solidFill>
              </a:endParaRPr>
            </a:p>
          </p:txBody>
        </p:sp>
      </p:grpSp>
    </p:spTree>
    <p:extLst>
      <p:ext uri="{BB962C8B-B14F-4D97-AF65-F5344CB8AC3E}">
        <p14:creationId xmlns:p14="http://schemas.microsoft.com/office/powerpoint/2010/main" val="26363372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7"/>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5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1">
            <a:extLst>
              <a:ext uri="{FF2B5EF4-FFF2-40B4-BE49-F238E27FC236}">
                <a16:creationId xmlns:a16="http://schemas.microsoft.com/office/drawing/2014/main" id="{AF137BF8-10E8-2F45-A0B9-E6EB98EF50B7}"/>
              </a:ext>
            </a:extLst>
          </p:cNvPr>
          <p:cNvSpPr>
            <a:spLocks noChangeArrowheads="1"/>
          </p:cNvSpPr>
          <p:nvPr/>
        </p:nvSpPr>
        <p:spPr bwMode="auto">
          <a:xfrm>
            <a:off x="1436298" y="2367172"/>
            <a:ext cx="8437936" cy="169277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lvl="2">
              <a:spcBef>
                <a:spcPct val="0"/>
              </a:spcBef>
              <a:spcAft>
                <a:spcPts val="2400"/>
              </a:spcAft>
            </a:pPr>
            <a:r>
              <a:rPr lang="en-US" sz="3200" dirty="0"/>
              <a:t>Something I did well was . . .</a:t>
            </a:r>
          </a:p>
          <a:p>
            <a:pPr lvl="2">
              <a:spcBef>
                <a:spcPct val="0"/>
              </a:spcBef>
              <a:spcAft>
                <a:spcPts val="2400"/>
              </a:spcAft>
            </a:pPr>
            <a:r>
              <a:rPr lang="en-US" sz="3200" dirty="0"/>
              <a:t>I can work on . . . </a:t>
            </a:r>
            <a:br>
              <a:rPr lang="en-US" sz="2000" dirty="0"/>
            </a:br>
            <a:endParaRPr lang="en-US" altLang="en-US" sz="2000" dirty="0"/>
          </a:p>
        </p:txBody>
      </p:sp>
      <p:sp>
        <p:nvSpPr>
          <p:cNvPr id="6" name="Rounded Rectangle 5">
            <a:extLst>
              <a:ext uri="{FF2B5EF4-FFF2-40B4-BE49-F238E27FC236}">
                <a16:creationId xmlns:a16="http://schemas.microsoft.com/office/drawing/2014/main" id="{9B1AD10E-165F-7043-AB92-BDCE31826C9A}"/>
              </a:ext>
            </a:extLst>
          </p:cNvPr>
          <p:cNvSpPr/>
          <p:nvPr/>
        </p:nvSpPr>
        <p:spPr>
          <a:xfrm>
            <a:off x="693960" y="310584"/>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7" name="Rectangle 6">
            <a:extLst>
              <a:ext uri="{FF2B5EF4-FFF2-40B4-BE49-F238E27FC236}">
                <a16:creationId xmlns:a16="http://schemas.microsoft.com/office/drawing/2014/main" id="{1B8E8B62-3CB4-5747-A4DD-2724F831D57A}"/>
              </a:ext>
            </a:extLst>
          </p:cNvPr>
          <p:cNvSpPr/>
          <p:nvPr/>
        </p:nvSpPr>
        <p:spPr>
          <a:xfrm>
            <a:off x="1936213" y="407237"/>
            <a:ext cx="8481219" cy="707886"/>
          </a:xfrm>
          <a:prstGeom prst="rect">
            <a:avLst/>
          </a:prstGeom>
        </p:spPr>
        <p:txBody>
          <a:bodyPr wrap="square">
            <a:spAutoFit/>
          </a:bodyPr>
          <a:lstStyle/>
          <a:p>
            <a:pPr>
              <a:defRPr/>
            </a:pPr>
            <a:r>
              <a:rPr lang="en-US" altLang="en-US" sz="4000" b="1" dirty="0"/>
              <a:t>Talk about How We Take the Diagnostic</a:t>
            </a:r>
            <a:endParaRPr lang="en-US" sz="4000" b="1" dirty="0"/>
          </a:p>
        </p:txBody>
      </p:sp>
    </p:spTree>
    <p:extLst>
      <p:ext uri="{BB962C8B-B14F-4D97-AF65-F5344CB8AC3E}">
        <p14:creationId xmlns:p14="http://schemas.microsoft.com/office/powerpoint/2010/main" val="20165177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entr" presetSubtype="0" fill="hold" nodeType="withEffect">
                                  <p:stCondLst>
                                    <p:cond delay="0"/>
                                  </p:stCondLst>
                                  <p:childTnLst>
                                    <p:set>
                                      <p:cBhvr>
                                        <p:cTn id="6" dur="1" fill="hold">
                                          <p:stCondLst>
                                            <p:cond delay="0"/>
                                          </p:stCondLst>
                                        </p:cTn>
                                        <p:tgtEl>
                                          <p:spTgt spid="5">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2176161" y="368223"/>
            <a:ext cx="8481219" cy="769441"/>
          </a:xfrm>
          <a:prstGeom prst="rect">
            <a:avLst/>
          </a:prstGeom>
        </p:spPr>
        <p:txBody>
          <a:bodyPr wrap="square">
            <a:spAutoFit/>
          </a:bodyPr>
          <a:lstStyle/>
          <a:p>
            <a:pPr>
              <a:defRPr/>
            </a:pPr>
            <a:r>
              <a:rPr lang="en-US" altLang="en-US" sz="4400" b="1" dirty="0"/>
              <a:t>What should you do?</a:t>
            </a:r>
            <a:endParaRPr lang="en-US" sz="4400" b="1" dirty="0"/>
          </a:p>
        </p:txBody>
      </p:sp>
      <p:sp>
        <p:nvSpPr>
          <p:cNvPr id="4" name="Rectangle 3">
            <a:extLst>
              <a:ext uri="{FF2B5EF4-FFF2-40B4-BE49-F238E27FC236}">
                <a16:creationId xmlns:a16="http://schemas.microsoft.com/office/drawing/2014/main" id="{67C0FB1A-24B8-4344-8CF9-2807A7609C89}"/>
              </a:ext>
            </a:extLst>
          </p:cNvPr>
          <p:cNvSpPr/>
          <p:nvPr/>
        </p:nvSpPr>
        <p:spPr>
          <a:xfrm>
            <a:off x="5972710" y="1643896"/>
            <a:ext cx="3749804" cy="2677656"/>
          </a:xfrm>
          <a:prstGeom prst="rect">
            <a:avLst/>
          </a:prstGeom>
        </p:spPr>
        <p:txBody>
          <a:bodyPr wrap="square">
            <a:spAutoFit/>
          </a:bodyPr>
          <a:lstStyle/>
          <a:p>
            <a:pPr marL="285750" indent="-274320">
              <a:buFont typeface="Arial" panose="020B0604020202020204" pitchFamily="34" charset="0"/>
              <a:buChar char="•"/>
            </a:pPr>
            <a:r>
              <a:rPr lang="en-US" sz="2800" dirty="0"/>
              <a:t>Remember </a:t>
            </a:r>
            <a:r>
              <a:rPr lang="en-US" sz="2800" b="1" dirty="0"/>
              <a:t>this test is adaptive</a:t>
            </a:r>
            <a:r>
              <a:rPr lang="en-US" sz="2800" dirty="0"/>
              <a:t>! You should try your best, but know that you’ll get questions you don’t know how to answer. </a:t>
            </a:r>
          </a:p>
        </p:txBody>
      </p:sp>
      <p:pic>
        <p:nvPicPr>
          <p:cNvPr id="14" name="Picture 13">
            <a:extLst>
              <a:ext uri="{FF2B5EF4-FFF2-40B4-BE49-F238E27FC236}">
                <a16:creationId xmlns:a16="http://schemas.microsoft.com/office/drawing/2014/main" id="{EAD92F50-26F7-A94D-ADCD-177675276D06}"/>
              </a:ext>
            </a:extLst>
          </p:cNvPr>
          <p:cNvPicPr>
            <a:picLocks noChangeAspect="1"/>
          </p:cNvPicPr>
          <p:nvPr/>
        </p:nvPicPr>
        <p:blipFill>
          <a:blip r:embed="rId3"/>
          <a:srcRect/>
          <a:stretch/>
        </p:blipFill>
        <p:spPr>
          <a:xfrm>
            <a:off x="2664660" y="1633031"/>
            <a:ext cx="2094530" cy="665244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237601963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2176161" y="368223"/>
            <a:ext cx="8481219" cy="769441"/>
          </a:xfrm>
          <a:prstGeom prst="rect">
            <a:avLst/>
          </a:prstGeom>
        </p:spPr>
        <p:txBody>
          <a:bodyPr wrap="square">
            <a:spAutoFit/>
          </a:bodyPr>
          <a:lstStyle/>
          <a:p>
            <a:pPr>
              <a:defRPr/>
            </a:pPr>
            <a:r>
              <a:rPr lang="en-US" altLang="en-US" sz="4400" b="1" dirty="0"/>
              <a:t>What should you do?</a:t>
            </a:r>
            <a:endParaRPr lang="en-US" sz="4400" b="1" dirty="0"/>
          </a:p>
        </p:txBody>
      </p:sp>
      <p:sp>
        <p:nvSpPr>
          <p:cNvPr id="2" name="Rectangle 1">
            <a:extLst>
              <a:ext uri="{FF2B5EF4-FFF2-40B4-BE49-F238E27FC236}">
                <a16:creationId xmlns:a16="http://schemas.microsoft.com/office/drawing/2014/main" id="{844C0416-19CF-D645-AB20-B6C0DA7E51FA}"/>
              </a:ext>
            </a:extLst>
          </p:cNvPr>
          <p:cNvSpPr/>
          <p:nvPr/>
        </p:nvSpPr>
        <p:spPr>
          <a:xfrm>
            <a:off x="5911065" y="1695266"/>
            <a:ext cx="3986373" cy="1609158"/>
          </a:xfrm>
          <a:prstGeom prst="rect">
            <a:avLst/>
          </a:prstGeom>
        </p:spPr>
        <p:txBody>
          <a:bodyPr wrap="square">
            <a:spAutoFit/>
          </a:bodyPr>
          <a:lstStyle/>
          <a:p>
            <a:pPr marL="342900" indent="-274320">
              <a:lnSpc>
                <a:spcPct val="88000"/>
              </a:lnSpc>
              <a:spcAft>
                <a:spcPts val="1200"/>
              </a:spcAft>
              <a:buFont typeface="Arial" panose="020B0604020202020204" pitchFamily="34" charset="0"/>
              <a:buChar char="•"/>
            </a:pPr>
            <a:r>
              <a:rPr lang="en-US" altLang="en-US" sz="2800" b="1" dirty="0"/>
              <a:t>Try your best. </a:t>
            </a:r>
            <a:br>
              <a:rPr lang="en-US" altLang="en-US" sz="2800" b="1" dirty="0"/>
            </a:br>
            <a:r>
              <a:rPr lang="en-US" altLang="en-US" sz="2800" b="1" dirty="0"/>
              <a:t>Do not rush</a:t>
            </a:r>
            <a:r>
              <a:rPr lang="en-US" altLang="en-US" sz="2800" dirty="0"/>
              <a:t>,</a:t>
            </a:r>
            <a:r>
              <a:rPr lang="en-US" altLang="en-US" sz="2800" b="1" dirty="0"/>
              <a:t> </a:t>
            </a:r>
            <a:r>
              <a:rPr lang="en-US" altLang="en-US" sz="2800" dirty="0"/>
              <a:t>but do not spend too much time on any one question.</a:t>
            </a:r>
          </a:p>
        </p:txBody>
      </p:sp>
      <p:pic>
        <p:nvPicPr>
          <p:cNvPr id="15" name="Picture 14">
            <a:extLst>
              <a:ext uri="{FF2B5EF4-FFF2-40B4-BE49-F238E27FC236}">
                <a16:creationId xmlns:a16="http://schemas.microsoft.com/office/drawing/2014/main" id="{9AE46FF7-0B1E-1E42-BE8C-2084C89C7640}"/>
              </a:ext>
            </a:extLst>
          </p:cNvPr>
          <p:cNvPicPr>
            <a:picLocks noChangeAspect="1"/>
          </p:cNvPicPr>
          <p:nvPr/>
        </p:nvPicPr>
        <p:blipFill>
          <a:blip r:embed="rId3"/>
          <a:srcRect/>
          <a:stretch/>
        </p:blipFill>
        <p:spPr>
          <a:xfrm>
            <a:off x="1809723" y="1764190"/>
            <a:ext cx="3924227" cy="65748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36563373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ounded Rectangle 19">
            <a:extLst>
              <a:ext uri="{FF2B5EF4-FFF2-40B4-BE49-F238E27FC236}">
                <a16:creationId xmlns:a16="http://schemas.microsoft.com/office/drawing/2014/main" id="{3B8CA971-CE81-CF4B-8630-8D6CC9B4B4E3}"/>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2" name="Rectangle 21">
            <a:extLst>
              <a:ext uri="{FF2B5EF4-FFF2-40B4-BE49-F238E27FC236}">
                <a16:creationId xmlns:a16="http://schemas.microsoft.com/office/drawing/2014/main" id="{A69C9402-A8F7-0F48-AD76-22CD750EDCDA}"/>
              </a:ext>
            </a:extLst>
          </p:cNvPr>
          <p:cNvSpPr/>
          <p:nvPr/>
        </p:nvSpPr>
        <p:spPr>
          <a:xfrm>
            <a:off x="2176161" y="368223"/>
            <a:ext cx="8481219" cy="769441"/>
          </a:xfrm>
          <a:prstGeom prst="rect">
            <a:avLst/>
          </a:prstGeom>
        </p:spPr>
        <p:txBody>
          <a:bodyPr wrap="square">
            <a:spAutoFit/>
          </a:bodyPr>
          <a:lstStyle/>
          <a:p>
            <a:pPr>
              <a:defRPr/>
            </a:pPr>
            <a:r>
              <a:rPr lang="en-US" altLang="en-US" sz="4400" b="1" dirty="0"/>
              <a:t>What should you do?</a:t>
            </a:r>
            <a:endParaRPr lang="en-US" sz="4400" b="1" dirty="0"/>
          </a:p>
        </p:txBody>
      </p:sp>
      <p:sp>
        <p:nvSpPr>
          <p:cNvPr id="22532" name="TextBox 3">
            <a:extLst>
              <a:ext uri="{FF2B5EF4-FFF2-40B4-BE49-F238E27FC236}">
                <a16:creationId xmlns:a16="http://schemas.microsoft.com/office/drawing/2014/main" id="{D82E4B2B-A4F4-F640-B497-8C0AED8EFBA1}"/>
              </a:ext>
            </a:extLst>
          </p:cNvPr>
          <p:cNvSpPr txBox="1">
            <a:spLocks noChangeArrowheads="1"/>
          </p:cNvSpPr>
          <p:nvPr/>
        </p:nvSpPr>
        <p:spPr bwMode="auto">
          <a:xfrm>
            <a:off x="2176160" y="1695266"/>
            <a:ext cx="8039596" cy="122995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marL="285750" indent="-285750">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indent="-274320">
              <a:lnSpc>
                <a:spcPct val="88000"/>
              </a:lnSpc>
              <a:spcBef>
                <a:spcPct val="0"/>
              </a:spcBef>
              <a:spcAft>
                <a:spcPts val="1200"/>
              </a:spcAft>
            </a:pPr>
            <a:r>
              <a:rPr lang="en-US" altLang="en-US" sz="2800" dirty="0"/>
              <a:t>You will see questions </a:t>
            </a:r>
            <a:r>
              <a:rPr lang="en-US" altLang="en-US" sz="2800" b="1" dirty="0"/>
              <a:t>you won’t know how to answer</a:t>
            </a:r>
            <a:r>
              <a:rPr lang="en-US" altLang="en-US" sz="2800" dirty="0"/>
              <a:t> because you haven’t learned them yet. </a:t>
            </a:r>
            <a:br>
              <a:rPr lang="en-US" altLang="en-US" sz="2800" dirty="0"/>
            </a:br>
            <a:r>
              <a:rPr lang="en-US" altLang="en-US" sz="2800" dirty="0"/>
              <a:t>That is okay! </a:t>
            </a:r>
            <a:r>
              <a:rPr lang="en-US" altLang="en-US" sz="2800" b="1" dirty="0"/>
              <a:t>Choose</a:t>
            </a:r>
            <a:r>
              <a:rPr lang="en-US" altLang="en-US" sz="2800" dirty="0"/>
              <a:t> </a:t>
            </a:r>
            <a:r>
              <a:rPr lang="en-US" altLang="en-US" sz="2800" b="1" dirty="0"/>
              <a:t>the best answer </a:t>
            </a:r>
            <a:r>
              <a:rPr lang="en-US" altLang="en-US" sz="2800" dirty="0"/>
              <a:t>and move on. </a:t>
            </a:r>
          </a:p>
        </p:txBody>
      </p:sp>
      <p:grpSp>
        <p:nvGrpSpPr>
          <p:cNvPr id="5" name="Group 4">
            <a:extLst>
              <a:ext uri="{FF2B5EF4-FFF2-40B4-BE49-F238E27FC236}">
                <a16:creationId xmlns:a16="http://schemas.microsoft.com/office/drawing/2014/main" id="{30BDAE29-299A-934C-88F5-38564A59F948}"/>
              </a:ext>
            </a:extLst>
          </p:cNvPr>
          <p:cNvGrpSpPr/>
          <p:nvPr/>
        </p:nvGrpSpPr>
        <p:grpSpPr>
          <a:xfrm>
            <a:off x="1976244" y="3603040"/>
            <a:ext cx="8239512" cy="2770112"/>
            <a:chOff x="452244" y="3603040"/>
            <a:chExt cx="8239512" cy="2770112"/>
          </a:xfrm>
        </p:grpSpPr>
        <p:pic>
          <p:nvPicPr>
            <p:cNvPr id="16" name="Picture 15" descr="A picture containing stool, table, drawing, sign&#10;&#10;Description automatically generated">
              <a:extLst>
                <a:ext uri="{FF2B5EF4-FFF2-40B4-BE49-F238E27FC236}">
                  <a16:creationId xmlns:a16="http://schemas.microsoft.com/office/drawing/2014/main" id="{7EBE38CA-C00D-534F-9F62-7A506CED2DE2}"/>
                </a:ext>
              </a:extLst>
            </p:cNvPr>
            <p:cNvPicPr>
              <a:picLocks noChangeAspect="1"/>
            </p:cNvPicPr>
            <p:nvPr/>
          </p:nvPicPr>
          <p:blipFill>
            <a:blip r:embed="rId3"/>
            <a:stretch>
              <a:fillRect/>
            </a:stretch>
          </p:blipFill>
          <p:spPr>
            <a:xfrm>
              <a:off x="452244" y="4220740"/>
              <a:ext cx="2632364" cy="1512455"/>
            </a:xfrm>
            <a:prstGeom prst="rect">
              <a:avLst/>
            </a:prstGeom>
            <a:effectLst>
              <a:outerShdw blurRad="63500" sx="102000" sy="102000" algn="ctr" rotWithShape="0">
                <a:prstClr val="black">
                  <a:alpha val="40000"/>
                </a:prstClr>
              </a:outerShdw>
            </a:effectLst>
          </p:spPr>
        </p:pic>
        <p:pic>
          <p:nvPicPr>
            <p:cNvPr id="23" name="Picture 22" descr="A close up of a sign&#10;&#10;Description automatically generated">
              <a:extLst>
                <a:ext uri="{FF2B5EF4-FFF2-40B4-BE49-F238E27FC236}">
                  <a16:creationId xmlns:a16="http://schemas.microsoft.com/office/drawing/2014/main" id="{535E7DAF-8253-0443-BA09-B32D7C08BD78}"/>
                </a:ext>
              </a:extLst>
            </p:cNvPr>
            <p:cNvPicPr>
              <a:picLocks noChangeAspect="1"/>
            </p:cNvPicPr>
            <p:nvPr/>
          </p:nvPicPr>
          <p:blipFill>
            <a:blip r:embed="rId4"/>
            <a:stretch>
              <a:fillRect/>
            </a:stretch>
          </p:blipFill>
          <p:spPr>
            <a:xfrm>
              <a:off x="3401137" y="3706949"/>
              <a:ext cx="2239818" cy="2020455"/>
            </a:xfrm>
            <a:prstGeom prst="rect">
              <a:avLst/>
            </a:prstGeom>
            <a:effectLst>
              <a:outerShdw blurRad="63500" sx="102000" sy="102000" algn="ctr" rotWithShape="0">
                <a:prstClr val="black">
                  <a:alpha val="40000"/>
                </a:prstClr>
              </a:outerShdw>
            </a:effectLst>
          </p:spPr>
        </p:pic>
        <p:pic>
          <p:nvPicPr>
            <p:cNvPr id="25" name="Picture 24" descr="A close up of a logo&#10;&#10;Description automatically generated">
              <a:extLst>
                <a:ext uri="{FF2B5EF4-FFF2-40B4-BE49-F238E27FC236}">
                  <a16:creationId xmlns:a16="http://schemas.microsoft.com/office/drawing/2014/main" id="{251C8A25-BB9C-8D4B-B1A6-1F8AB8190FA9}"/>
                </a:ext>
              </a:extLst>
            </p:cNvPr>
            <p:cNvPicPr>
              <a:picLocks noChangeAspect="1"/>
            </p:cNvPicPr>
            <p:nvPr/>
          </p:nvPicPr>
          <p:blipFill>
            <a:blip r:embed="rId5"/>
            <a:stretch>
              <a:fillRect/>
            </a:stretch>
          </p:blipFill>
          <p:spPr>
            <a:xfrm>
              <a:off x="6059392" y="3603040"/>
              <a:ext cx="2632364" cy="2124364"/>
            </a:xfrm>
            <a:prstGeom prst="rect">
              <a:avLst/>
            </a:prstGeom>
            <a:effectLst>
              <a:outerShdw blurRad="63500" sx="102000" sy="102000" algn="ctr" rotWithShape="0">
                <a:prstClr val="black">
                  <a:alpha val="40000"/>
                </a:prstClr>
              </a:outerShdw>
            </a:effectLst>
          </p:spPr>
        </p:pic>
        <p:sp>
          <p:nvSpPr>
            <p:cNvPr id="27" name="Rectangle 26">
              <a:extLst>
                <a:ext uri="{FF2B5EF4-FFF2-40B4-BE49-F238E27FC236}">
                  <a16:creationId xmlns:a16="http://schemas.microsoft.com/office/drawing/2014/main" id="{4A892C3C-364F-AC49-8CD3-8700E3C21B70}"/>
                </a:ext>
              </a:extLst>
            </p:cNvPr>
            <p:cNvSpPr/>
            <p:nvPr/>
          </p:nvSpPr>
          <p:spPr>
            <a:xfrm>
              <a:off x="1022597" y="5873387"/>
              <a:ext cx="1491658" cy="461665"/>
            </a:xfrm>
            <a:prstGeom prst="rect">
              <a:avLst/>
            </a:prstGeom>
          </p:spPr>
          <p:txBody>
            <a:bodyPr wrap="square">
              <a:spAutoFit/>
            </a:bodyPr>
            <a:lstStyle/>
            <a:p>
              <a:pPr algn="ctr"/>
              <a:r>
                <a:rPr lang="en-US" altLang="en-US" sz="2400" b="1" dirty="0">
                  <a:solidFill>
                    <a:srgbClr val="EB6E68"/>
                  </a:solidFill>
                </a:rPr>
                <a:t>Too Hard</a:t>
              </a:r>
              <a:endParaRPr lang="en-US" sz="2400" dirty="0">
                <a:solidFill>
                  <a:srgbClr val="EB6E68"/>
                </a:solidFill>
              </a:endParaRPr>
            </a:p>
          </p:txBody>
        </p:sp>
        <p:sp>
          <p:nvSpPr>
            <p:cNvPr id="29" name="Rectangle 28">
              <a:extLst>
                <a:ext uri="{FF2B5EF4-FFF2-40B4-BE49-F238E27FC236}">
                  <a16:creationId xmlns:a16="http://schemas.microsoft.com/office/drawing/2014/main" id="{07382913-A9CB-5140-ACD3-FE586B48D0D0}"/>
                </a:ext>
              </a:extLst>
            </p:cNvPr>
            <p:cNvSpPr/>
            <p:nvPr/>
          </p:nvSpPr>
          <p:spPr>
            <a:xfrm>
              <a:off x="3775217" y="5873387"/>
              <a:ext cx="1491658" cy="461665"/>
            </a:xfrm>
            <a:prstGeom prst="rect">
              <a:avLst/>
            </a:prstGeom>
          </p:spPr>
          <p:txBody>
            <a:bodyPr wrap="square">
              <a:spAutoFit/>
            </a:bodyPr>
            <a:lstStyle/>
            <a:p>
              <a:pPr algn="ctr"/>
              <a:r>
                <a:rPr lang="en-US" altLang="en-US" sz="2400" b="1" dirty="0">
                  <a:solidFill>
                    <a:srgbClr val="66BE58"/>
                  </a:solidFill>
                </a:rPr>
                <a:t>Too Easy</a:t>
              </a:r>
              <a:endParaRPr lang="en-US" sz="2400" dirty="0">
                <a:solidFill>
                  <a:srgbClr val="66BE58"/>
                </a:solidFill>
              </a:endParaRPr>
            </a:p>
          </p:txBody>
        </p:sp>
        <p:sp>
          <p:nvSpPr>
            <p:cNvPr id="30" name="Rectangle 29">
              <a:extLst>
                <a:ext uri="{FF2B5EF4-FFF2-40B4-BE49-F238E27FC236}">
                  <a16:creationId xmlns:a16="http://schemas.microsoft.com/office/drawing/2014/main" id="{CBB98D3B-3FDE-5A4A-A991-4C2F4116920E}"/>
                </a:ext>
              </a:extLst>
            </p:cNvPr>
            <p:cNvSpPr/>
            <p:nvPr/>
          </p:nvSpPr>
          <p:spPr>
            <a:xfrm>
              <a:off x="6629745" y="5911487"/>
              <a:ext cx="1491658" cy="461665"/>
            </a:xfrm>
            <a:prstGeom prst="rect">
              <a:avLst/>
            </a:prstGeom>
          </p:spPr>
          <p:txBody>
            <a:bodyPr wrap="square">
              <a:spAutoFit/>
            </a:bodyPr>
            <a:lstStyle/>
            <a:p>
              <a:pPr algn="ctr"/>
              <a:r>
                <a:rPr lang="en-US" altLang="en-US" sz="2400" b="1" dirty="0">
                  <a:solidFill>
                    <a:srgbClr val="0064A8"/>
                  </a:solidFill>
                </a:rPr>
                <a:t>Just Right</a:t>
              </a:r>
              <a:endParaRPr lang="en-US" sz="2400" dirty="0">
                <a:solidFill>
                  <a:srgbClr val="0064A8"/>
                </a:solidFill>
              </a:endParaRPr>
            </a:p>
          </p:txBody>
        </p:sp>
      </p:grpSp>
    </p:spTree>
    <p:extLst>
      <p:ext uri="{BB962C8B-B14F-4D97-AF65-F5344CB8AC3E}">
        <p14:creationId xmlns:p14="http://schemas.microsoft.com/office/powerpoint/2010/main" val="364719102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 name="Rounded Rectangle 17">
            <a:extLst>
              <a:ext uri="{FF2B5EF4-FFF2-40B4-BE49-F238E27FC236}">
                <a16:creationId xmlns:a16="http://schemas.microsoft.com/office/drawing/2014/main" id="{2F64CC74-C11F-9347-9C00-5431433462C4}"/>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B4632FD5-FC4B-F144-8F84-C3AA85FF6FC0}"/>
              </a:ext>
            </a:extLst>
          </p:cNvPr>
          <p:cNvSpPr/>
          <p:nvPr/>
        </p:nvSpPr>
        <p:spPr>
          <a:xfrm>
            <a:off x="2176161" y="368223"/>
            <a:ext cx="8481219" cy="769441"/>
          </a:xfrm>
          <a:prstGeom prst="rect">
            <a:avLst/>
          </a:prstGeom>
        </p:spPr>
        <p:txBody>
          <a:bodyPr wrap="square">
            <a:spAutoFit/>
          </a:bodyPr>
          <a:lstStyle/>
          <a:p>
            <a:pPr>
              <a:defRPr/>
            </a:pPr>
            <a:r>
              <a:rPr lang="en-US" altLang="en-US" sz="4400" b="1" dirty="0"/>
              <a:t>Once you log in, you will see this:</a:t>
            </a:r>
            <a:endParaRPr lang="en-US" sz="4400" b="1" dirty="0"/>
          </a:p>
        </p:txBody>
      </p:sp>
      <p:pic>
        <p:nvPicPr>
          <p:cNvPr id="5" name="Picture 4">
            <a:extLst>
              <a:ext uri="{FF2B5EF4-FFF2-40B4-BE49-F238E27FC236}">
                <a16:creationId xmlns:a16="http://schemas.microsoft.com/office/drawing/2014/main" id="{703847C4-4C80-1843-A817-40FC021F3D97}"/>
              </a:ext>
            </a:extLst>
          </p:cNvPr>
          <p:cNvPicPr>
            <a:picLocks noChangeAspect="1"/>
          </p:cNvPicPr>
          <p:nvPr/>
        </p:nvPicPr>
        <p:blipFill>
          <a:blip r:embed="rId2"/>
          <a:srcRect/>
          <a:stretch/>
        </p:blipFill>
        <p:spPr>
          <a:xfrm>
            <a:off x="1666065" y="1674276"/>
            <a:ext cx="8910670" cy="4815503"/>
          </a:xfrm>
          <a:prstGeom prst="rect">
            <a:avLst/>
          </a:prstGeom>
        </p:spPr>
      </p:pic>
    </p:spTree>
    <p:extLst>
      <p:ext uri="{BB962C8B-B14F-4D97-AF65-F5344CB8AC3E}">
        <p14:creationId xmlns:p14="http://schemas.microsoft.com/office/powerpoint/2010/main" val="3311124759"/>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ounded Rectangle 13">
            <a:extLst>
              <a:ext uri="{FF2B5EF4-FFF2-40B4-BE49-F238E27FC236}">
                <a16:creationId xmlns:a16="http://schemas.microsoft.com/office/drawing/2014/main" id="{4E8945BA-62DB-BB40-B04A-9D8379ED509C}"/>
              </a:ext>
            </a:extLst>
          </p:cNvPr>
          <p:cNvSpPr/>
          <p:nvPr/>
        </p:nvSpPr>
        <p:spPr>
          <a:xfrm>
            <a:off x="582277"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5" name="Rectangle 14">
            <a:extLst>
              <a:ext uri="{FF2B5EF4-FFF2-40B4-BE49-F238E27FC236}">
                <a16:creationId xmlns:a16="http://schemas.microsoft.com/office/drawing/2014/main" id="{C3A6C2FC-D825-B846-92D0-75B2716F65C3}"/>
              </a:ext>
            </a:extLst>
          </p:cNvPr>
          <p:cNvSpPr/>
          <p:nvPr/>
        </p:nvSpPr>
        <p:spPr>
          <a:xfrm>
            <a:off x="2056240" y="368223"/>
            <a:ext cx="8481219" cy="769441"/>
          </a:xfrm>
          <a:prstGeom prst="rect">
            <a:avLst/>
          </a:prstGeom>
        </p:spPr>
        <p:txBody>
          <a:bodyPr wrap="square">
            <a:spAutoFit/>
          </a:bodyPr>
          <a:lstStyle/>
          <a:p>
            <a:pPr>
              <a:defRPr/>
            </a:pPr>
            <a:r>
              <a:rPr lang="en-US" altLang="en-US" sz="4400" b="1" dirty="0"/>
              <a:t>Next, you will see a page like this:</a:t>
            </a:r>
            <a:endParaRPr lang="en-US" sz="4400" b="1" dirty="0"/>
          </a:p>
        </p:txBody>
      </p:sp>
      <p:pic>
        <p:nvPicPr>
          <p:cNvPr id="16" name="Picture 15">
            <a:extLst>
              <a:ext uri="{FF2B5EF4-FFF2-40B4-BE49-F238E27FC236}">
                <a16:creationId xmlns:a16="http://schemas.microsoft.com/office/drawing/2014/main" id="{B922C9F7-71FC-274F-83B5-B9215E6CA9DF}"/>
              </a:ext>
            </a:extLst>
          </p:cNvPr>
          <p:cNvPicPr>
            <a:picLocks noChangeAspect="1"/>
          </p:cNvPicPr>
          <p:nvPr/>
        </p:nvPicPr>
        <p:blipFill>
          <a:blip r:embed="rId2"/>
          <a:srcRect/>
          <a:stretch/>
        </p:blipFill>
        <p:spPr>
          <a:xfrm>
            <a:off x="1693255" y="1674276"/>
            <a:ext cx="8805491" cy="4815503"/>
          </a:xfrm>
          <a:prstGeom prst="rect">
            <a:avLst/>
          </a:prstGeom>
        </p:spPr>
      </p:pic>
      <p:sp>
        <p:nvSpPr>
          <p:cNvPr id="17" name="Rounded Rectangle 16">
            <a:extLst>
              <a:ext uri="{FF2B5EF4-FFF2-40B4-BE49-F238E27FC236}">
                <a16:creationId xmlns:a16="http://schemas.microsoft.com/office/drawing/2014/main" id="{4DCC6D92-7101-454C-9674-4EAA29451454}"/>
              </a:ext>
            </a:extLst>
          </p:cNvPr>
          <p:cNvSpPr/>
          <p:nvPr/>
        </p:nvSpPr>
        <p:spPr>
          <a:xfrm>
            <a:off x="5346700" y="3195204"/>
            <a:ext cx="1549400" cy="1506553"/>
          </a:xfrm>
          <a:prstGeom prst="roundRect">
            <a:avLst/>
          </a:prstGeom>
          <a:no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a:extLst>
              <a:ext uri="{FF2B5EF4-FFF2-40B4-BE49-F238E27FC236}">
                <a16:creationId xmlns:a16="http://schemas.microsoft.com/office/drawing/2014/main" id="{DECD47F5-9B23-A246-BF18-82A66191736C}"/>
              </a:ext>
            </a:extLst>
          </p:cNvPr>
          <p:cNvGrpSpPr/>
          <p:nvPr/>
        </p:nvGrpSpPr>
        <p:grpSpPr>
          <a:xfrm>
            <a:off x="4020041" y="5183726"/>
            <a:ext cx="4203701" cy="1034551"/>
            <a:chOff x="-113925" y="2251219"/>
            <a:chExt cx="3950840" cy="1132915"/>
          </a:xfrm>
          <a:solidFill>
            <a:schemeClr val="bg1">
              <a:lumMod val="85000"/>
            </a:schemeClr>
          </a:solidFill>
        </p:grpSpPr>
        <p:sp>
          <p:nvSpPr>
            <p:cNvPr id="10" name="Rounded Rectangle 9">
              <a:extLst>
                <a:ext uri="{FF2B5EF4-FFF2-40B4-BE49-F238E27FC236}">
                  <a16:creationId xmlns:a16="http://schemas.microsoft.com/office/drawing/2014/main" id="{E1CEC96D-171A-104B-A897-A4C140B6A7D3}"/>
                </a:ext>
              </a:extLst>
            </p:cNvPr>
            <p:cNvSpPr/>
            <p:nvPr/>
          </p:nvSpPr>
          <p:spPr>
            <a:xfrm>
              <a:off x="-113925" y="2251219"/>
              <a:ext cx="3950840" cy="1132915"/>
            </a:xfrm>
            <a:prstGeom prst="roundRect">
              <a:avLst/>
            </a:prstGeom>
            <a:solidFill>
              <a:schemeClr val="bg1"/>
            </a:solidFill>
            <a:ln w="38100">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extBox 10">
              <a:extLst>
                <a:ext uri="{FF2B5EF4-FFF2-40B4-BE49-F238E27FC236}">
                  <a16:creationId xmlns:a16="http://schemas.microsoft.com/office/drawing/2014/main" id="{29853FB7-8A4F-FC49-B0B0-F64141EDB48C}"/>
                </a:ext>
              </a:extLst>
            </p:cNvPr>
            <p:cNvSpPr txBox="1"/>
            <p:nvPr/>
          </p:nvSpPr>
          <p:spPr>
            <a:xfrm>
              <a:off x="67879" y="2281357"/>
              <a:ext cx="3616938" cy="1044822"/>
            </a:xfrm>
            <a:prstGeom prst="rect">
              <a:avLst/>
            </a:prstGeom>
            <a:noFill/>
          </p:spPr>
          <p:txBody>
            <a:bodyPr wrap="square" rtlCol="0">
              <a:spAutoFit/>
            </a:bodyPr>
            <a:lstStyle/>
            <a:p>
              <a:pPr algn="ctr"/>
              <a:r>
                <a:rPr lang="en-US" sz="2800" dirty="0"/>
                <a:t>Select the </a:t>
              </a:r>
              <a:r>
                <a:rPr lang="en-US" sz="2800" b="1" dirty="0"/>
                <a:t>green button </a:t>
              </a:r>
              <a:br>
                <a:rPr lang="en-US" sz="2800" b="1" dirty="0"/>
              </a:br>
              <a:r>
                <a:rPr lang="en-US" sz="2800" dirty="0"/>
                <a:t>to start your Diagnostic.</a:t>
              </a:r>
            </a:p>
          </p:txBody>
        </p:sp>
      </p:grpSp>
    </p:spTree>
    <p:extLst>
      <p:ext uri="{BB962C8B-B14F-4D97-AF65-F5344CB8AC3E}">
        <p14:creationId xmlns:p14="http://schemas.microsoft.com/office/powerpoint/2010/main" val="13666981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3">
            <a:extLst>
              <a:ext uri="{FF2B5EF4-FFF2-40B4-BE49-F238E27FC236}">
                <a16:creationId xmlns:a16="http://schemas.microsoft.com/office/drawing/2014/main" id="{56389C9E-DCEC-2C41-A1A2-A4D77ABBE311}"/>
              </a:ext>
            </a:extLst>
          </p:cNvPr>
          <p:cNvSpPr txBox="1">
            <a:spLocks/>
          </p:cNvSpPr>
          <p:nvPr/>
        </p:nvSpPr>
        <p:spPr>
          <a:xfrm>
            <a:off x="1785005" y="1670350"/>
            <a:ext cx="7886700" cy="1325563"/>
          </a:xfrm>
          <a:prstGeom prst="rect">
            <a:avLst/>
          </a:prstGeom>
          <a:ln>
            <a:noFill/>
          </a:ln>
        </p:spPr>
        <p:txBody>
          <a:bodyP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US" sz="6000" b="1" dirty="0">
                <a:latin typeface="+mn-lt"/>
              </a:rPr>
              <a:t>Embedded Universal Supports</a:t>
            </a:r>
            <a:endParaRPr lang="en-US" sz="6000" dirty="0">
              <a:effectLst>
                <a:glow rad="63500">
                  <a:schemeClr val="accent4">
                    <a:satMod val="175000"/>
                    <a:alpha val="13000"/>
                  </a:schemeClr>
                </a:glow>
              </a:effectLst>
              <a:latin typeface="+mn-lt"/>
            </a:endParaRPr>
          </a:p>
        </p:txBody>
      </p:sp>
      <p:pic>
        <p:nvPicPr>
          <p:cNvPr id="4" name="Picture 3">
            <a:extLst>
              <a:ext uri="{FF2B5EF4-FFF2-40B4-BE49-F238E27FC236}">
                <a16:creationId xmlns:a16="http://schemas.microsoft.com/office/drawing/2014/main" id="{A847498B-F45E-2B47-9F85-55F6ABD76FA9}"/>
              </a:ext>
            </a:extLst>
          </p:cNvPr>
          <p:cNvPicPr>
            <a:picLocks noChangeAspect="1"/>
          </p:cNvPicPr>
          <p:nvPr/>
        </p:nvPicPr>
        <p:blipFill>
          <a:blip r:embed="rId3"/>
          <a:srcRect/>
          <a:stretch/>
        </p:blipFill>
        <p:spPr>
          <a:xfrm>
            <a:off x="1904274" y="571356"/>
            <a:ext cx="3039621" cy="667234"/>
          </a:xfrm>
          <a:prstGeom prst="rect">
            <a:avLst/>
          </a:prstGeom>
          <a:effectLst/>
        </p:spPr>
      </p:pic>
      <p:sp>
        <p:nvSpPr>
          <p:cNvPr id="6" name="Title 3">
            <a:extLst>
              <a:ext uri="{FF2B5EF4-FFF2-40B4-BE49-F238E27FC236}">
                <a16:creationId xmlns:a16="http://schemas.microsoft.com/office/drawing/2014/main" id="{BD6CE6C0-66EC-0246-ABC8-CF7BFA55F126}"/>
              </a:ext>
            </a:extLst>
          </p:cNvPr>
          <p:cNvSpPr txBox="1">
            <a:spLocks/>
          </p:cNvSpPr>
          <p:nvPr/>
        </p:nvSpPr>
        <p:spPr>
          <a:xfrm>
            <a:off x="1785005" y="3676992"/>
            <a:ext cx="2962962" cy="554377"/>
          </a:xfrm>
          <a:prstGeom prst="rect">
            <a:avLst/>
          </a:prstGeom>
          <a:effectLst>
            <a:glow rad="25400">
              <a:schemeClr val="accent4">
                <a:satMod val="175000"/>
                <a:alpha val="40000"/>
              </a:schemeClr>
            </a:glow>
          </a:effectLst>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4000" dirty="0">
                <a:effectLst>
                  <a:glow rad="63500">
                    <a:schemeClr val="accent4">
                      <a:satMod val="175000"/>
                      <a:alpha val="13000"/>
                    </a:schemeClr>
                  </a:glow>
                </a:effectLst>
              </a:rPr>
              <a:t>Grades K–8</a:t>
            </a:r>
          </a:p>
        </p:txBody>
      </p:sp>
      <p:cxnSp>
        <p:nvCxnSpPr>
          <p:cNvPr id="7" name="Straight Connector 6">
            <a:extLst>
              <a:ext uri="{FF2B5EF4-FFF2-40B4-BE49-F238E27FC236}">
                <a16:creationId xmlns:a16="http://schemas.microsoft.com/office/drawing/2014/main" id="{0A1333AF-C035-2F49-90CE-621629EAA4E8}"/>
              </a:ext>
            </a:extLst>
          </p:cNvPr>
          <p:cNvCxnSpPr>
            <a:cxnSpLocks/>
          </p:cNvCxnSpPr>
          <p:nvPr/>
        </p:nvCxnSpPr>
        <p:spPr>
          <a:xfrm>
            <a:off x="1878315" y="3487220"/>
            <a:ext cx="2869652" cy="0"/>
          </a:xfrm>
          <a:prstGeom prst="line">
            <a:avLst/>
          </a:prstGeom>
          <a:ln w="22225" cap="rnd">
            <a:solidFill>
              <a:schemeClr val="tx1"/>
            </a:solidFill>
          </a:ln>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97447478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9861DA5-3B7F-A84E-B697-260007931695}"/>
              </a:ext>
            </a:extLst>
          </p:cNvPr>
          <p:cNvGrpSpPr/>
          <p:nvPr/>
        </p:nvGrpSpPr>
        <p:grpSpPr>
          <a:xfrm>
            <a:off x="1736012" y="2081756"/>
            <a:ext cx="3982842" cy="3177131"/>
            <a:chOff x="212012" y="2081755"/>
            <a:chExt cx="3982842" cy="3177131"/>
          </a:xfrm>
        </p:grpSpPr>
        <p:pic>
          <p:nvPicPr>
            <p:cNvPr id="34" name="Picture 33">
              <a:extLst>
                <a:ext uri="{FF2B5EF4-FFF2-40B4-BE49-F238E27FC236}">
                  <a16:creationId xmlns:a16="http://schemas.microsoft.com/office/drawing/2014/main" id="{0D11F525-04F1-694F-B053-8C8224D9BB94}"/>
                </a:ext>
              </a:extLst>
            </p:cNvPr>
            <p:cNvPicPr>
              <a:picLocks noChangeAspect="1"/>
            </p:cNvPicPr>
            <p:nvPr/>
          </p:nvPicPr>
          <p:blipFill>
            <a:blip r:embed="rId3"/>
            <a:stretch>
              <a:fillRect/>
            </a:stretch>
          </p:blipFill>
          <p:spPr>
            <a:xfrm>
              <a:off x="212012" y="2081755"/>
              <a:ext cx="3982842" cy="2775671"/>
            </a:xfrm>
            <a:prstGeom prst="rect">
              <a:avLst/>
            </a:prstGeom>
          </p:spPr>
        </p:pic>
        <p:sp>
          <p:nvSpPr>
            <p:cNvPr id="18" name="TextBox 17">
              <a:extLst>
                <a:ext uri="{FF2B5EF4-FFF2-40B4-BE49-F238E27FC236}">
                  <a16:creationId xmlns:a16="http://schemas.microsoft.com/office/drawing/2014/main" id="{1BE8B833-4525-2A46-A7CF-881A4FFEBE43}"/>
                </a:ext>
              </a:extLst>
            </p:cNvPr>
            <p:cNvSpPr txBox="1"/>
            <p:nvPr/>
          </p:nvSpPr>
          <p:spPr>
            <a:xfrm>
              <a:off x="313218" y="4674111"/>
              <a:ext cx="3780430" cy="584775"/>
            </a:xfrm>
            <a:prstGeom prst="rect">
              <a:avLst/>
            </a:prstGeom>
            <a:noFill/>
          </p:spPr>
          <p:txBody>
            <a:bodyPr wrap="square" rtlCol="0">
              <a:spAutoFit/>
            </a:bodyPr>
            <a:lstStyle/>
            <a:p>
              <a:pPr algn="ctr"/>
              <a:r>
                <a:rPr lang="en-US" sz="3200" b="1" dirty="0"/>
                <a:t>Watch a video.</a:t>
              </a:r>
            </a:p>
          </p:txBody>
        </p:sp>
      </p:grpSp>
      <p:sp>
        <p:nvSpPr>
          <p:cNvPr id="26" name="Rounded Rectangle 25">
            <a:extLst>
              <a:ext uri="{FF2B5EF4-FFF2-40B4-BE49-F238E27FC236}">
                <a16:creationId xmlns:a16="http://schemas.microsoft.com/office/drawing/2014/main" id="{82CB0A39-17D0-A44B-A849-9E6F475504E9}"/>
              </a:ext>
            </a:extLst>
          </p:cNvPr>
          <p:cNvSpPr/>
          <p:nvPr/>
        </p:nvSpPr>
        <p:spPr>
          <a:xfrm>
            <a:off x="771646"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E9F3D010-739C-5D46-AC99-19CB62C709D9}"/>
              </a:ext>
            </a:extLst>
          </p:cNvPr>
          <p:cNvSpPr/>
          <p:nvPr/>
        </p:nvSpPr>
        <p:spPr>
          <a:xfrm>
            <a:off x="2245609" y="368223"/>
            <a:ext cx="8481219" cy="769441"/>
          </a:xfrm>
          <a:prstGeom prst="rect">
            <a:avLst/>
          </a:prstGeom>
        </p:spPr>
        <p:txBody>
          <a:bodyPr wrap="square">
            <a:spAutoFit/>
          </a:bodyPr>
          <a:lstStyle/>
          <a:p>
            <a:pPr>
              <a:defRPr/>
            </a:pPr>
            <a:r>
              <a:rPr lang="en-US" altLang="en-US" sz="4400" b="1" dirty="0"/>
              <a:t>Next, you will:</a:t>
            </a:r>
            <a:endParaRPr lang="en-US" sz="4400" dirty="0"/>
          </a:p>
        </p:txBody>
      </p:sp>
    </p:spTree>
    <p:extLst>
      <p:ext uri="{BB962C8B-B14F-4D97-AF65-F5344CB8AC3E}">
        <p14:creationId xmlns:p14="http://schemas.microsoft.com/office/powerpoint/2010/main" val="41168177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99861DA5-3B7F-A84E-B697-260007931695}"/>
              </a:ext>
            </a:extLst>
          </p:cNvPr>
          <p:cNvGrpSpPr/>
          <p:nvPr/>
        </p:nvGrpSpPr>
        <p:grpSpPr>
          <a:xfrm>
            <a:off x="1736012" y="2081756"/>
            <a:ext cx="3982842" cy="3177131"/>
            <a:chOff x="212012" y="2081755"/>
            <a:chExt cx="3982842" cy="3177131"/>
          </a:xfrm>
        </p:grpSpPr>
        <p:pic>
          <p:nvPicPr>
            <p:cNvPr id="34" name="Picture 33">
              <a:extLst>
                <a:ext uri="{FF2B5EF4-FFF2-40B4-BE49-F238E27FC236}">
                  <a16:creationId xmlns:a16="http://schemas.microsoft.com/office/drawing/2014/main" id="{0D11F525-04F1-694F-B053-8C8224D9BB94}"/>
                </a:ext>
              </a:extLst>
            </p:cNvPr>
            <p:cNvPicPr>
              <a:picLocks noChangeAspect="1"/>
            </p:cNvPicPr>
            <p:nvPr/>
          </p:nvPicPr>
          <p:blipFill>
            <a:blip r:embed="rId3"/>
            <a:stretch>
              <a:fillRect/>
            </a:stretch>
          </p:blipFill>
          <p:spPr>
            <a:xfrm>
              <a:off x="212012" y="2081755"/>
              <a:ext cx="3982842" cy="2775671"/>
            </a:xfrm>
            <a:prstGeom prst="rect">
              <a:avLst/>
            </a:prstGeom>
          </p:spPr>
        </p:pic>
        <p:sp>
          <p:nvSpPr>
            <p:cNvPr id="18" name="TextBox 17">
              <a:extLst>
                <a:ext uri="{FF2B5EF4-FFF2-40B4-BE49-F238E27FC236}">
                  <a16:creationId xmlns:a16="http://schemas.microsoft.com/office/drawing/2014/main" id="{1BE8B833-4525-2A46-A7CF-881A4FFEBE43}"/>
                </a:ext>
              </a:extLst>
            </p:cNvPr>
            <p:cNvSpPr txBox="1"/>
            <p:nvPr/>
          </p:nvSpPr>
          <p:spPr>
            <a:xfrm>
              <a:off x="313218" y="4674111"/>
              <a:ext cx="3780430" cy="584775"/>
            </a:xfrm>
            <a:prstGeom prst="rect">
              <a:avLst/>
            </a:prstGeom>
            <a:noFill/>
          </p:spPr>
          <p:txBody>
            <a:bodyPr wrap="square" rtlCol="0">
              <a:spAutoFit/>
            </a:bodyPr>
            <a:lstStyle/>
            <a:p>
              <a:pPr algn="ctr"/>
              <a:r>
                <a:rPr lang="en-US" sz="3200" b="1" dirty="0"/>
                <a:t>Watch a video.</a:t>
              </a:r>
            </a:p>
          </p:txBody>
        </p:sp>
      </p:grpSp>
      <p:pic>
        <p:nvPicPr>
          <p:cNvPr id="24" name="Picture 23">
            <a:extLst>
              <a:ext uri="{FF2B5EF4-FFF2-40B4-BE49-F238E27FC236}">
                <a16:creationId xmlns:a16="http://schemas.microsoft.com/office/drawing/2014/main" id="{092F44F9-FAE0-5A4A-B936-B486809C5AEF}"/>
              </a:ext>
            </a:extLst>
          </p:cNvPr>
          <p:cNvPicPr>
            <a:picLocks noChangeAspect="1"/>
          </p:cNvPicPr>
          <p:nvPr/>
        </p:nvPicPr>
        <p:blipFill>
          <a:blip r:embed="rId4"/>
          <a:stretch>
            <a:fillRect/>
          </a:stretch>
        </p:blipFill>
        <p:spPr>
          <a:xfrm>
            <a:off x="6174659" y="2048155"/>
            <a:ext cx="4031687" cy="2830506"/>
          </a:xfrm>
          <a:prstGeom prst="rect">
            <a:avLst/>
          </a:prstGeom>
        </p:spPr>
      </p:pic>
      <p:sp>
        <p:nvSpPr>
          <p:cNvPr id="25" name="Right Arrow 24">
            <a:extLst>
              <a:ext uri="{FF2B5EF4-FFF2-40B4-BE49-F238E27FC236}">
                <a16:creationId xmlns:a16="http://schemas.microsoft.com/office/drawing/2014/main" id="{6E102B14-C6B9-554E-AE5B-7D9CFFB7A192}"/>
              </a:ext>
            </a:extLst>
          </p:cNvPr>
          <p:cNvSpPr/>
          <p:nvPr/>
        </p:nvSpPr>
        <p:spPr>
          <a:xfrm>
            <a:off x="5362939" y="2886075"/>
            <a:ext cx="1196397" cy="666750"/>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ounded Rectangle 25">
            <a:extLst>
              <a:ext uri="{FF2B5EF4-FFF2-40B4-BE49-F238E27FC236}">
                <a16:creationId xmlns:a16="http://schemas.microsoft.com/office/drawing/2014/main" id="{82CB0A39-17D0-A44B-A849-9E6F475504E9}"/>
              </a:ext>
            </a:extLst>
          </p:cNvPr>
          <p:cNvSpPr/>
          <p:nvPr/>
        </p:nvSpPr>
        <p:spPr>
          <a:xfrm>
            <a:off x="771646"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E9F3D010-739C-5D46-AC99-19CB62C709D9}"/>
              </a:ext>
            </a:extLst>
          </p:cNvPr>
          <p:cNvSpPr/>
          <p:nvPr/>
        </p:nvSpPr>
        <p:spPr>
          <a:xfrm>
            <a:off x="2245609" y="368223"/>
            <a:ext cx="8481219" cy="769441"/>
          </a:xfrm>
          <a:prstGeom prst="rect">
            <a:avLst/>
          </a:prstGeom>
        </p:spPr>
        <p:txBody>
          <a:bodyPr wrap="square">
            <a:spAutoFit/>
          </a:bodyPr>
          <a:lstStyle/>
          <a:p>
            <a:pPr>
              <a:defRPr/>
            </a:pPr>
            <a:r>
              <a:rPr lang="en-US" altLang="en-US" sz="4400" b="1" dirty="0"/>
              <a:t>Next, you will:</a:t>
            </a:r>
            <a:endParaRPr lang="en-US" sz="4400" dirty="0"/>
          </a:p>
        </p:txBody>
      </p:sp>
      <p:sp>
        <p:nvSpPr>
          <p:cNvPr id="11" name="TextBox 10">
            <a:extLst>
              <a:ext uri="{FF2B5EF4-FFF2-40B4-BE49-F238E27FC236}">
                <a16:creationId xmlns:a16="http://schemas.microsoft.com/office/drawing/2014/main" id="{FEAB7C9B-B199-A147-9EE2-F6F32E7C103F}"/>
              </a:ext>
            </a:extLst>
          </p:cNvPr>
          <p:cNvSpPr txBox="1"/>
          <p:nvPr/>
        </p:nvSpPr>
        <p:spPr>
          <a:xfrm>
            <a:off x="5994447" y="4674111"/>
            <a:ext cx="4860823" cy="1569660"/>
          </a:xfrm>
          <a:prstGeom prst="rect">
            <a:avLst/>
          </a:prstGeom>
          <a:noFill/>
        </p:spPr>
        <p:txBody>
          <a:bodyPr wrap="square" rtlCol="0">
            <a:spAutoFit/>
          </a:bodyPr>
          <a:lstStyle/>
          <a:p>
            <a:pPr algn="ctr"/>
            <a:r>
              <a:rPr lang="en-US" sz="3200" b="1" dirty="0"/>
              <a:t>Click on each button </a:t>
            </a:r>
            <a:br>
              <a:rPr lang="en-US" sz="3200" dirty="0"/>
            </a:br>
            <a:r>
              <a:rPr lang="en-US" sz="3200" b="1" dirty="0"/>
              <a:t>to watch a video </a:t>
            </a:r>
            <a:br>
              <a:rPr lang="en-US" sz="3200" dirty="0"/>
            </a:br>
            <a:r>
              <a:rPr lang="en-US" sz="3200" dirty="0"/>
              <a:t>about each tool. </a:t>
            </a:r>
          </a:p>
        </p:txBody>
      </p:sp>
    </p:spTree>
    <p:extLst>
      <p:ext uri="{BB962C8B-B14F-4D97-AF65-F5344CB8AC3E}">
        <p14:creationId xmlns:p14="http://schemas.microsoft.com/office/powerpoint/2010/main" val="266182932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extBox 18">
            <a:extLst>
              <a:ext uri="{FF2B5EF4-FFF2-40B4-BE49-F238E27FC236}">
                <a16:creationId xmlns:a16="http://schemas.microsoft.com/office/drawing/2014/main" id="{B629987F-41C4-0149-AA8D-0C4DD986F4EF}"/>
              </a:ext>
            </a:extLst>
          </p:cNvPr>
          <p:cNvSpPr txBox="1"/>
          <p:nvPr/>
        </p:nvSpPr>
        <p:spPr>
          <a:xfrm>
            <a:off x="6486218" y="4673923"/>
            <a:ext cx="3469341" cy="1569660"/>
          </a:xfrm>
          <a:prstGeom prst="rect">
            <a:avLst/>
          </a:prstGeom>
          <a:noFill/>
        </p:spPr>
        <p:txBody>
          <a:bodyPr wrap="square" rtlCol="0">
            <a:spAutoFit/>
          </a:bodyPr>
          <a:lstStyle/>
          <a:p>
            <a:pPr algn="ctr"/>
            <a:r>
              <a:rPr lang="en-US" sz="3200" dirty="0"/>
              <a:t>You must </a:t>
            </a:r>
            <a:r>
              <a:rPr lang="en-US" sz="3200" b="1" dirty="0"/>
              <a:t>click on all of them </a:t>
            </a:r>
            <a:r>
              <a:rPr lang="en-US" sz="3200" dirty="0"/>
              <a:t>before you can </a:t>
            </a:r>
            <a:r>
              <a:rPr lang="en-US" sz="3200" b="1" dirty="0"/>
              <a:t>press start</a:t>
            </a:r>
            <a:r>
              <a:rPr lang="en-US" sz="3200" dirty="0"/>
              <a:t>. </a:t>
            </a:r>
          </a:p>
        </p:txBody>
      </p:sp>
      <p:grpSp>
        <p:nvGrpSpPr>
          <p:cNvPr id="7" name="Group 6">
            <a:extLst>
              <a:ext uri="{FF2B5EF4-FFF2-40B4-BE49-F238E27FC236}">
                <a16:creationId xmlns:a16="http://schemas.microsoft.com/office/drawing/2014/main" id="{99861DA5-3B7F-A84E-B697-260007931695}"/>
              </a:ext>
            </a:extLst>
          </p:cNvPr>
          <p:cNvGrpSpPr/>
          <p:nvPr/>
        </p:nvGrpSpPr>
        <p:grpSpPr>
          <a:xfrm>
            <a:off x="1736012" y="2081756"/>
            <a:ext cx="3982842" cy="3177131"/>
            <a:chOff x="212012" y="2081755"/>
            <a:chExt cx="3982842" cy="3177131"/>
          </a:xfrm>
        </p:grpSpPr>
        <p:pic>
          <p:nvPicPr>
            <p:cNvPr id="34" name="Picture 33">
              <a:extLst>
                <a:ext uri="{FF2B5EF4-FFF2-40B4-BE49-F238E27FC236}">
                  <a16:creationId xmlns:a16="http://schemas.microsoft.com/office/drawing/2014/main" id="{0D11F525-04F1-694F-B053-8C8224D9BB94}"/>
                </a:ext>
              </a:extLst>
            </p:cNvPr>
            <p:cNvPicPr>
              <a:picLocks noChangeAspect="1"/>
            </p:cNvPicPr>
            <p:nvPr/>
          </p:nvPicPr>
          <p:blipFill>
            <a:blip r:embed="rId3"/>
            <a:stretch>
              <a:fillRect/>
            </a:stretch>
          </p:blipFill>
          <p:spPr>
            <a:xfrm>
              <a:off x="212012" y="2081755"/>
              <a:ext cx="3982842" cy="2775671"/>
            </a:xfrm>
            <a:prstGeom prst="rect">
              <a:avLst/>
            </a:prstGeom>
          </p:spPr>
        </p:pic>
        <p:sp>
          <p:nvSpPr>
            <p:cNvPr id="18" name="TextBox 17">
              <a:extLst>
                <a:ext uri="{FF2B5EF4-FFF2-40B4-BE49-F238E27FC236}">
                  <a16:creationId xmlns:a16="http://schemas.microsoft.com/office/drawing/2014/main" id="{1BE8B833-4525-2A46-A7CF-881A4FFEBE43}"/>
                </a:ext>
              </a:extLst>
            </p:cNvPr>
            <p:cNvSpPr txBox="1"/>
            <p:nvPr/>
          </p:nvSpPr>
          <p:spPr>
            <a:xfrm>
              <a:off x="313218" y="4674111"/>
              <a:ext cx="3780430" cy="584775"/>
            </a:xfrm>
            <a:prstGeom prst="rect">
              <a:avLst/>
            </a:prstGeom>
            <a:noFill/>
          </p:spPr>
          <p:txBody>
            <a:bodyPr wrap="square" rtlCol="0">
              <a:spAutoFit/>
            </a:bodyPr>
            <a:lstStyle/>
            <a:p>
              <a:pPr algn="ctr"/>
              <a:r>
                <a:rPr lang="en-US" sz="3200" b="1" dirty="0"/>
                <a:t>Watch a video.</a:t>
              </a:r>
            </a:p>
          </p:txBody>
        </p:sp>
      </p:grpSp>
      <p:pic>
        <p:nvPicPr>
          <p:cNvPr id="24" name="Picture 23">
            <a:extLst>
              <a:ext uri="{FF2B5EF4-FFF2-40B4-BE49-F238E27FC236}">
                <a16:creationId xmlns:a16="http://schemas.microsoft.com/office/drawing/2014/main" id="{092F44F9-FAE0-5A4A-B936-B486809C5AEF}"/>
              </a:ext>
            </a:extLst>
          </p:cNvPr>
          <p:cNvPicPr>
            <a:picLocks noChangeAspect="1"/>
          </p:cNvPicPr>
          <p:nvPr/>
        </p:nvPicPr>
        <p:blipFill>
          <a:blip r:embed="rId4"/>
          <a:stretch>
            <a:fillRect/>
          </a:stretch>
        </p:blipFill>
        <p:spPr>
          <a:xfrm>
            <a:off x="6174659" y="2048155"/>
            <a:ext cx="4031687" cy="2830506"/>
          </a:xfrm>
          <a:prstGeom prst="rect">
            <a:avLst/>
          </a:prstGeom>
        </p:spPr>
      </p:pic>
      <p:sp>
        <p:nvSpPr>
          <p:cNvPr id="25" name="Right Arrow 24">
            <a:extLst>
              <a:ext uri="{FF2B5EF4-FFF2-40B4-BE49-F238E27FC236}">
                <a16:creationId xmlns:a16="http://schemas.microsoft.com/office/drawing/2014/main" id="{6E102B14-C6B9-554E-AE5B-7D9CFFB7A192}"/>
              </a:ext>
            </a:extLst>
          </p:cNvPr>
          <p:cNvSpPr/>
          <p:nvPr/>
        </p:nvSpPr>
        <p:spPr>
          <a:xfrm>
            <a:off x="5362939" y="2886075"/>
            <a:ext cx="1196397" cy="666750"/>
          </a:xfrm>
          <a:prstGeom prst="rightArrow">
            <a:avLst/>
          </a:prstGeom>
          <a:solidFill>
            <a:schemeClr val="accent3"/>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6" name="Rounded Rectangle 25">
            <a:extLst>
              <a:ext uri="{FF2B5EF4-FFF2-40B4-BE49-F238E27FC236}">
                <a16:creationId xmlns:a16="http://schemas.microsoft.com/office/drawing/2014/main" id="{82CB0A39-17D0-A44B-A849-9E6F475504E9}"/>
              </a:ext>
            </a:extLst>
          </p:cNvPr>
          <p:cNvSpPr/>
          <p:nvPr/>
        </p:nvSpPr>
        <p:spPr>
          <a:xfrm>
            <a:off x="771646"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7" name="Rectangle 26">
            <a:extLst>
              <a:ext uri="{FF2B5EF4-FFF2-40B4-BE49-F238E27FC236}">
                <a16:creationId xmlns:a16="http://schemas.microsoft.com/office/drawing/2014/main" id="{E9F3D010-739C-5D46-AC99-19CB62C709D9}"/>
              </a:ext>
            </a:extLst>
          </p:cNvPr>
          <p:cNvSpPr/>
          <p:nvPr/>
        </p:nvSpPr>
        <p:spPr>
          <a:xfrm>
            <a:off x="2245609" y="368223"/>
            <a:ext cx="8481219" cy="769441"/>
          </a:xfrm>
          <a:prstGeom prst="rect">
            <a:avLst/>
          </a:prstGeom>
        </p:spPr>
        <p:txBody>
          <a:bodyPr wrap="square">
            <a:spAutoFit/>
          </a:bodyPr>
          <a:lstStyle/>
          <a:p>
            <a:pPr>
              <a:defRPr/>
            </a:pPr>
            <a:r>
              <a:rPr lang="en-US" altLang="en-US" sz="4400" b="1" dirty="0"/>
              <a:t>Next, you will:</a:t>
            </a:r>
            <a:endParaRPr lang="en-US" sz="4400" dirty="0"/>
          </a:p>
        </p:txBody>
      </p:sp>
    </p:spTree>
    <p:extLst>
      <p:ext uri="{BB962C8B-B14F-4D97-AF65-F5344CB8AC3E}">
        <p14:creationId xmlns:p14="http://schemas.microsoft.com/office/powerpoint/2010/main" val="304911496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2"/>
          <a:srcRect/>
          <a:stretch/>
        </p:blipFill>
        <p:spPr>
          <a:xfrm>
            <a:off x="2416802" y="2339398"/>
            <a:ext cx="7557023" cy="4132747"/>
          </a:xfrm>
          <a:prstGeom prst="rect">
            <a:avLst/>
          </a:prstGeom>
        </p:spPr>
      </p:pic>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Student Survey</a:t>
            </a:r>
            <a:endParaRPr lang="en-US" sz="4400"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1784569" y="1375012"/>
            <a:ext cx="8622865" cy="1077218"/>
            <a:chOff x="399011" y="5626961"/>
            <a:chExt cx="8157303"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399011" y="5641982"/>
              <a:ext cx="8157303" cy="1024344"/>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542629" y="5626961"/>
              <a:ext cx="7863910" cy="1077218"/>
            </a:xfrm>
            <a:prstGeom prst="rect">
              <a:avLst/>
            </a:prstGeom>
          </p:spPr>
          <p:txBody>
            <a:bodyPr wrap="square">
              <a:spAutoFit/>
            </a:bodyPr>
            <a:lstStyle/>
            <a:p>
              <a:r>
                <a:rPr lang="en-US" sz="3200" dirty="0"/>
                <a:t>Once you </a:t>
              </a:r>
              <a:r>
                <a:rPr lang="en-US" sz="3200" b="1" dirty="0"/>
                <a:t>START</a:t>
              </a:r>
              <a:r>
                <a:rPr lang="en-US" sz="3200" dirty="0"/>
                <a:t> or </a:t>
              </a:r>
              <a:r>
                <a:rPr lang="en-US" sz="3200" b="1" dirty="0"/>
                <a:t>RESUME</a:t>
              </a:r>
              <a:r>
                <a:rPr lang="en-US" sz="3200" dirty="0"/>
                <a:t> your Diagnostic, you will see this question pop up on your screen:</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2141515" y="2970944"/>
            <a:ext cx="2442356" cy="1681485"/>
            <a:chOff x="122424" y="2338929"/>
            <a:chExt cx="2442356" cy="1841358"/>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122424" y="2338929"/>
              <a:ext cx="2266982" cy="1841358"/>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297799" y="2391256"/>
              <a:ext cx="2266981" cy="1718900"/>
            </a:xfrm>
            <a:prstGeom prst="rect">
              <a:avLst/>
            </a:prstGeom>
            <a:noFill/>
          </p:spPr>
          <p:txBody>
            <a:bodyPr wrap="square" rtlCol="0">
              <a:spAutoFit/>
            </a:bodyPr>
            <a:lstStyle/>
            <a:p>
              <a:r>
                <a:rPr lang="en-US" sz="2400" dirty="0"/>
                <a:t>Click </a:t>
              </a:r>
              <a:r>
                <a:rPr lang="en-US" sz="2400" b="1" dirty="0">
                  <a:solidFill>
                    <a:srgbClr val="0070C0"/>
                  </a:solidFill>
                </a:rPr>
                <a:t>YES</a:t>
              </a:r>
              <a:r>
                <a:rPr lang="en-US" sz="2400" b="1" dirty="0"/>
                <a:t> </a:t>
              </a:r>
              <a:r>
                <a:rPr lang="en-US" sz="2400" dirty="0"/>
                <a:t>if you are taking the Diagnostic at </a:t>
              </a:r>
              <a:r>
                <a:rPr lang="en-US" sz="2400" b="1" dirty="0">
                  <a:solidFill>
                    <a:srgbClr val="0070C0"/>
                  </a:solidFill>
                </a:rPr>
                <a:t>SCHOOL</a:t>
              </a:r>
              <a:r>
                <a:rPr lang="en-US" sz="2400" dirty="0"/>
                <a:t>. </a:t>
              </a:r>
            </a:p>
          </p:txBody>
        </p:sp>
      </p:grpSp>
      <p:grpSp>
        <p:nvGrpSpPr>
          <p:cNvPr id="17" name="Group 16">
            <a:extLst>
              <a:ext uri="{FF2B5EF4-FFF2-40B4-BE49-F238E27FC236}">
                <a16:creationId xmlns:a16="http://schemas.microsoft.com/office/drawing/2014/main" id="{DCE38E2D-5F33-3143-8C5C-C435AB16B829}"/>
              </a:ext>
            </a:extLst>
          </p:cNvPr>
          <p:cNvGrpSpPr/>
          <p:nvPr/>
        </p:nvGrpSpPr>
        <p:grpSpPr>
          <a:xfrm>
            <a:off x="2152667" y="2959793"/>
            <a:ext cx="2442356" cy="1692636"/>
            <a:chOff x="122424" y="2338930"/>
            <a:chExt cx="2442356" cy="1853569"/>
          </a:xfrm>
          <a:solidFill>
            <a:schemeClr val="bg1">
              <a:lumMod val="85000"/>
            </a:schemeClr>
          </a:solidFill>
        </p:grpSpPr>
        <p:sp>
          <p:nvSpPr>
            <p:cNvPr id="18" name="Rounded Rectangle 17">
              <a:extLst>
                <a:ext uri="{FF2B5EF4-FFF2-40B4-BE49-F238E27FC236}">
                  <a16:creationId xmlns:a16="http://schemas.microsoft.com/office/drawing/2014/main" id="{E56819B0-FB0D-5F42-B5F5-277FCCEF4E4C}"/>
                </a:ext>
              </a:extLst>
            </p:cNvPr>
            <p:cNvSpPr/>
            <p:nvPr/>
          </p:nvSpPr>
          <p:spPr>
            <a:xfrm>
              <a:off x="122424" y="2338930"/>
              <a:ext cx="2266982" cy="1853569"/>
            </a:xfrm>
            <a:prstGeom prst="roundRect">
              <a:avLst/>
            </a:prstGeom>
            <a:solidFill>
              <a:schemeClr val="bg1"/>
            </a:solid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CE3C2E80-5D28-D94B-9BC0-3E4DC0D0090D}"/>
                </a:ext>
              </a:extLst>
            </p:cNvPr>
            <p:cNvSpPr txBox="1"/>
            <p:nvPr/>
          </p:nvSpPr>
          <p:spPr>
            <a:xfrm>
              <a:off x="297799" y="2391256"/>
              <a:ext cx="2266981" cy="1718900"/>
            </a:xfrm>
            <a:prstGeom prst="rect">
              <a:avLst/>
            </a:prstGeom>
            <a:noFill/>
          </p:spPr>
          <p:txBody>
            <a:bodyPr wrap="square" rtlCol="0">
              <a:spAutoFit/>
            </a:bodyPr>
            <a:lstStyle/>
            <a:p>
              <a:r>
                <a:rPr lang="en-US" sz="2400" dirty="0"/>
                <a:t>Click </a:t>
              </a:r>
              <a:r>
                <a:rPr lang="en-US" sz="2400" b="1" dirty="0">
                  <a:solidFill>
                    <a:srgbClr val="0070C0"/>
                  </a:solidFill>
                </a:rPr>
                <a:t>No</a:t>
              </a:r>
              <a:r>
                <a:rPr lang="en-US" sz="2400" b="1" dirty="0"/>
                <a:t> </a:t>
              </a:r>
              <a:r>
                <a:rPr lang="en-US" sz="2400" dirty="0"/>
                <a:t>if you are taking the Diagnostic at </a:t>
              </a:r>
              <a:r>
                <a:rPr lang="en-US" sz="2400" b="1" dirty="0">
                  <a:solidFill>
                    <a:srgbClr val="0070C0"/>
                  </a:solidFill>
                </a:rPr>
                <a:t>HOME</a:t>
              </a:r>
              <a:r>
                <a:rPr lang="en-US" sz="2400" dirty="0"/>
                <a:t>. </a:t>
              </a:r>
            </a:p>
          </p:txBody>
        </p:sp>
      </p:grpSp>
      <p:grpSp>
        <p:nvGrpSpPr>
          <p:cNvPr id="20" name="Group 19">
            <a:extLst>
              <a:ext uri="{FF2B5EF4-FFF2-40B4-BE49-F238E27FC236}">
                <a16:creationId xmlns:a16="http://schemas.microsoft.com/office/drawing/2014/main" id="{0FAE1249-07C8-D74A-AB26-5DDBE76213B2}"/>
              </a:ext>
            </a:extLst>
          </p:cNvPr>
          <p:cNvGrpSpPr/>
          <p:nvPr/>
        </p:nvGrpSpPr>
        <p:grpSpPr>
          <a:xfrm>
            <a:off x="7648985" y="5279152"/>
            <a:ext cx="1985945" cy="1284740"/>
            <a:chOff x="5864514" y="3202418"/>
            <a:chExt cx="1985945" cy="1284740"/>
          </a:xfrm>
        </p:grpSpPr>
        <p:sp>
          <p:nvSpPr>
            <p:cNvPr id="21" name="Rounded Rectangle 20">
              <a:extLst>
                <a:ext uri="{FF2B5EF4-FFF2-40B4-BE49-F238E27FC236}">
                  <a16:creationId xmlns:a16="http://schemas.microsoft.com/office/drawing/2014/main" id="{E0C56F0B-4FD4-C149-A183-DC34D4C43E56}"/>
                </a:ext>
              </a:extLst>
            </p:cNvPr>
            <p:cNvSpPr/>
            <p:nvPr/>
          </p:nvSpPr>
          <p:spPr>
            <a:xfrm>
              <a:off x="5864514" y="3202418"/>
              <a:ext cx="1985945" cy="1284740"/>
            </a:xfrm>
            <a:prstGeom prst="roundRect">
              <a:avLst/>
            </a:prstGeom>
            <a:solidFill>
              <a:schemeClr val="accent3">
                <a:lumMod val="60000"/>
                <a:lumOff val="40000"/>
              </a:schemeClr>
            </a:solid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TextBox 21">
              <a:extLst>
                <a:ext uri="{FF2B5EF4-FFF2-40B4-BE49-F238E27FC236}">
                  <a16:creationId xmlns:a16="http://schemas.microsoft.com/office/drawing/2014/main" id="{B7AA373F-92D2-4045-BA4F-FA51AE2DE4B6}"/>
                </a:ext>
              </a:extLst>
            </p:cNvPr>
            <p:cNvSpPr txBox="1"/>
            <p:nvPr/>
          </p:nvSpPr>
          <p:spPr>
            <a:xfrm>
              <a:off x="5981847" y="3286829"/>
              <a:ext cx="1751278" cy="1200329"/>
            </a:xfrm>
            <a:prstGeom prst="rect">
              <a:avLst/>
            </a:prstGeom>
            <a:noFill/>
          </p:spPr>
          <p:txBody>
            <a:bodyPr wrap="square" rtlCol="0">
              <a:spAutoFit/>
            </a:bodyPr>
            <a:lstStyle/>
            <a:p>
              <a:r>
                <a:rPr lang="en-US" sz="2400" dirty="0"/>
                <a:t>Click the </a:t>
              </a:r>
              <a:r>
                <a:rPr lang="en-US" sz="2400" b="1" dirty="0"/>
                <a:t>green arrow </a:t>
              </a:r>
              <a:r>
                <a:rPr lang="en-US" sz="2400" dirty="0"/>
                <a:t>to move on.</a:t>
              </a:r>
            </a:p>
          </p:txBody>
        </p:sp>
      </p:grpSp>
      <p:sp>
        <p:nvSpPr>
          <p:cNvPr id="23" name="Rounded Rectangle 22">
            <a:extLst>
              <a:ext uri="{FF2B5EF4-FFF2-40B4-BE49-F238E27FC236}">
                <a16:creationId xmlns:a16="http://schemas.microsoft.com/office/drawing/2014/main" id="{01AB9A82-8B1E-B646-B51C-0D530D377DBD}"/>
              </a:ext>
            </a:extLst>
          </p:cNvPr>
          <p:cNvSpPr/>
          <p:nvPr/>
        </p:nvSpPr>
        <p:spPr>
          <a:xfrm>
            <a:off x="6550421" y="4953001"/>
            <a:ext cx="759668" cy="772193"/>
          </a:xfrm>
          <a:prstGeom prst="roundRect">
            <a:avLst/>
          </a:prstGeom>
          <a:noFill/>
          <a:ln w="38100">
            <a:solidFill>
              <a:schemeClr val="accent3">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EE7B6ABE-CB9A-0047-9C10-99870DE14C32}"/>
              </a:ext>
            </a:extLst>
          </p:cNvPr>
          <p:cNvSpPr/>
          <p:nvPr/>
        </p:nvSpPr>
        <p:spPr>
          <a:xfrm>
            <a:off x="5403005" y="4296828"/>
            <a:ext cx="877295" cy="256122"/>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1B826ADF-E1D9-1249-AEBD-29F9F29DF13A}"/>
              </a:ext>
            </a:extLst>
          </p:cNvPr>
          <p:cNvSpPr/>
          <p:nvPr/>
        </p:nvSpPr>
        <p:spPr>
          <a:xfrm>
            <a:off x="5403005" y="4652428"/>
            <a:ext cx="877295" cy="256122"/>
          </a:xfrm>
          <a:prstGeom prst="roundRect">
            <a:avLst/>
          </a:prstGeom>
          <a:noFill/>
          <a:ln w="38100">
            <a:solidFill>
              <a:schemeClr val="accent1">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1565746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17"/>
                                        </p:tgtEl>
                                        <p:attrNameLst>
                                          <p:attrName>style.visibility</p:attrName>
                                        </p:attrNameLst>
                                      </p:cBhvr>
                                      <p:to>
                                        <p:strVal val="visible"/>
                                      </p:to>
                                    </p:set>
                                  </p:childTnLst>
                                  <p:subTnLst>
                                    <p:set>
                                      <p:cBhvr override="childStyle">
                                        <p:cTn dur="1" fill="hold" display="0" masterRel="nextClick" afterEffect="1"/>
                                        <p:tgtEl>
                                          <p:spTgt spid="17"/>
                                        </p:tgtEl>
                                        <p:attrNameLst>
                                          <p:attrName>style.visibility</p:attrName>
                                        </p:attrNameLst>
                                      </p:cBhvr>
                                      <p:to>
                                        <p:strVal val="hidden"/>
                                      </p:to>
                                    </p:set>
                                  </p:subTnLst>
                                </p:cTn>
                              </p:par>
                              <p:par>
                                <p:cTn id="15" presetID="1" presetClass="entr" presetSubtype="0" fill="hold" grpId="0" nodeType="withEffect">
                                  <p:stCondLst>
                                    <p:cond delay="0"/>
                                  </p:stCondLst>
                                  <p:childTnLst>
                                    <p:set>
                                      <p:cBhvr>
                                        <p:cTn id="16"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23"/>
                                        </p:tgtEl>
                                        <p:attrNameLst>
                                          <p:attrName>style.visibility</p:attrName>
                                        </p:attrNameLst>
                                      </p:cBhvr>
                                      <p:to>
                                        <p:strVal val="visible"/>
                                      </p:to>
                                    </p:set>
                                  </p:childTnLst>
                                </p:cTn>
                              </p:par>
                              <p:par>
                                <p:cTn id="21" presetID="1" presetClass="entr" presetSubtype="0" fill="hold" nodeType="withEffect">
                                  <p:stCondLst>
                                    <p:cond delay="0"/>
                                  </p:stCondLst>
                                  <p:childTnLst>
                                    <p:set>
                                      <p:cBhvr>
                                        <p:cTn id="22" dur="1" fill="hold">
                                          <p:stCondLst>
                                            <p:cond delay="0"/>
                                          </p:stCondLst>
                                        </p:cTn>
                                        <p:tgtEl>
                                          <p:spTgt spid="20"/>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4892352D-4EF1-634D-BBDA-A7FA75789DC8}"/>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37" name="Rectangle 36">
            <a:extLst>
              <a:ext uri="{FF2B5EF4-FFF2-40B4-BE49-F238E27FC236}">
                <a16:creationId xmlns:a16="http://schemas.microsoft.com/office/drawing/2014/main" id="{78FCA8A7-2EB1-CC41-A9D9-5060D5DA42F4}"/>
              </a:ext>
            </a:extLst>
          </p:cNvPr>
          <p:cNvSpPr/>
          <p:nvPr/>
        </p:nvSpPr>
        <p:spPr>
          <a:xfrm>
            <a:off x="3046854" y="1715037"/>
            <a:ext cx="6112764" cy="584775"/>
          </a:xfrm>
          <a:prstGeom prst="rect">
            <a:avLst/>
          </a:prstGeom>
        </p:spPr>
        <p:txBody>
          <a:bodyPr wrap="none">
            <a:spAutoFit/>
          </a:bodyPr>
          <a:lstStyle/>
          <a:p>
            <a:pPr algn="ctr"/>
            <a:r>
              <a:rPr lang="en-US" sz="3200" dirty="0">
                <a:solidFill>
                  <a:srgbClr val="222222"/>
                </a:solidFill>
              </a:rPr>
              <a:t>You will get to try this on your own!</a:t>
            </a:r>
            <a:endParaRPr lang="en-US" sz="3200" dirty="0"/>
          </a:p>
        </p:txBody>
      </p:sp>
      <p:sp>
        <p:nvSpPr>
          <p:cNvPr id="38" name="Rectangle 37">
            <a:extLst>
              <a:ext uri="{FF2B5EF4-FFF2-40B4-BE49-F238E27FC236}">
                <a16:creationId xmlns:a16="http://schemas.microsoft.com/office/drawing/2014/main" id="{6CA46F85-9C7A-C64C-82A9-F4989518C208}"/>
              </a:ext>
            </a:extLst>
          </p:cNvPr>
          <p:cNvSpPr/>
          <p:nvPr/>
        </p:nvSpPr>
        <p:spPr>
          <a:xfrm>
            <a:off x="2176161" y="368223"/>
            <a:ext cx="8481219" cy="769441"/>
          </a:xfrm>
          <a:prstGeom prst="rect">
            <a:avLst/>
          </a:prstGeom>
        </p:spPr>
        <p:txBody>
          <a:bodyPr wrap="square">
            <a:spAutoFit/>
          </a:bodyPr>
          <a:lstStyle/>
          <a:p>
            <a:pPr>
              <a:defRPr/>
            </a:pPr>
            <a:r>
              <a:rPr lang="en-US" altLang="en-US" sz="4400" b="1" dirty="0"/>
              <a:t>Introductory Demo Videos </a:t>
            </a:r>
            <a:endParaRPr lang="en-US" sz="4400" b="1" dirty="0"/>
          </a:p>
        </p:txBody>
      </p:sp>
      <p:grpSp>
        <p:nvGrpSpPr>
          <p:cNvPr id="39" name="Group 38">
            <a:extLst>
              <a:ext uri="{FF2B5EF4-FFF2-40B4-BE49-F238E27FC236}">
                <a16:creationId xmlns:a16="http://schemas.microsoft.com/office/drawing/2014/main" id="{4732D416-9917-7A48-B822-97B1D1EAB483}"/>
              </a:ext>
            </a:extLst>
          </p:cNvPr>
          <p:cNvGrpSpPr/>
          <p:nvPr/>
        </p:nvGrpSpPr>
        <p:grpSpPr>
          <a:xfrm>
            <a:off x="8835032" y="-672501"/>
            <a:ext cx="1345001" cy="1345001"/>
            <a:chOff x="7311031" y="-648171"/>
            <a:chExt cx="1345001" cy="1345001"/>
          </a:xfrm>
        </p:grpSpPr>
        <p:sp>
          <p:nvSpPr>
            <p:cNvPr id="40" name="Rounded Rectangle 39">
              <a:extLst>
                <a:ext uri="{FF2B5EF4-FFF2-40B4-BE49-F238E27FC236}">
                  <a16:creationId xmlns:a16="http://schemas.microsoft.com/office/drawing/2014/main" id="{B277D591-150A-2A4D-9FBB-D13021927CC8}"/>
                </a:ext>
              </a:extLst>
            </p:cNvPr>
            <p:cNvSpPr/>
            <p:nvPr/>
          </p:nvSpPr>
          <p:spPr>
            <a:xfrm>
              <a:off x="7311031" y="-648171"/>
              <a:ext cx="1345001" cy="1345001"/>
            </a:xfrm>
            <a:prstGeom prst="roundRect">
              <a:avLst/>
            </a:prstGeom>
            <a:solidFill>
              <a:srgbClr val="95B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TextBox 40">
              <a:extLst>
                <a:ext uri="{FF2B5EF4-FFF2-40B4-BE49-F238E27FC236}">
                  <a16:creationId xmlns:a16="http://schemas.microsoft.com/office/drawing/2014/main" id="{38C9B85A-F0CF-6842-ABA4-5A46007A1E02}"/>
                </a:ext>
              </a:extLst>
            </p:cNvPr>
            <p:cNvSpPr txBox="1"/>
            <p:nvPr/>
          </p:nvSpPr>
          <p:spPr>
            <a:xfrm>
              <a:off x="7504180" y="205265"/>
              <a:ext cx="987660" cy="338554"/>
            </a:xfrm>
            <a:prstGeom prst="rect">
              <a:avLst/>
            </a:prstGeom>
            <a:noFill/>
          </p:spPr>
          <p:txBody>
            <a:bodyPr wrap="square" rtlCol="0">
              <a:spAutoFit/>
            </a:bodyPr>
            <a:lstStyle/>
            <a:p>
              <a:r>
                <a:rPr lang="en-US" sz="1600" b="1" i="1" dirty="0">
                  <a:solidFill>
                    <a:schemeClr val="bg1"/>
                  </a:solidFill>
                </a:rPr>
                <a:t>Optional</a:t>
              </a:r>
            </a:p>
          </p:txBody>
        </p:sp>
      </p:grpSp>
      <p:grpSp>
        <p:nvGrpSpPr>
          <p:cNvPr id="19" name="Group 18">
            <a:extLst>
              <a:ext uri="{FF2B5EF4-FFF2-40B4-BE49-F238E27FC236}">
                <a16:creationId xmlns:a16="http://schemas.microsoft.com/office/drawing/2014/main" id="{1E3F9216-159C-B741-B21D-61146A3E0B6E}"/>
              </a:ext>
            </a:extLst>
          </p:cNvPr>
          <p:cNvGrpSpPr/>
          <p:nvPr/>
        </p:nvGrpSpPr>
        <p:grpSpPr>
          <a:xfrm>
            <a:off x="4442277" y="3039054"/>
            <a:ext cx="3372464" cy="779892"/>
            <a:chOff x="2885768" y="2500170"/>
            <a:chExt cx="3372464" cy="779892"/>
          </a:xfrm>
        </p:grpSpPr>
        <p:sp>
          <p:nvSpPr>
            <p:cNvPr id="20" name="Rounded Rectangle 19">
              <a:extLst>
                <a:ext uri="{FF2B5EF4-FFF2-40B4-BE49-F238E27FC236}">
                  <a16:creationId xmlns:a16="http://schemas.microsoft.com/office/drawing/2014/main" id="{7023CA05-D6D9-BD4A-B2EA-EE15870B37CC}"/>
                </a:ext>
              </a:extLst>
            </p:cNvPr>
            <p:cNvSpPr/>
            <p:nvPr/>
          </p:nvSpPr>
          <p:spPr>
            <a:xfrm>
              <a:off x="2885768" y="2500170"/>
              <a:ext cx="3372464" cy="779892"/>
            </a:xfrm>
            <a:prstGeom prst="roundRect">
              <a:avLst/>
            </a:prstGeom>
            <a:solidFill>
              <a:srgbClr val="3C82C3"/>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nvGrpSpPr>
            <p:cNvPr id="21" name="Group 20">
              <a:extLst>
                <a:ext uri="{FF2B5EF4-FFF2-40B4-BE49-F238E27FC236}">
                  <a16:creationId xmlns:a16="http://schemas.microsoft.com/office/drawing/2014/main" id="{E2DE90B4-737D-0149-999E-A1EF7B9B4858}"/>
                </a:ext>
              </a:extLst>
            </p:cNvPr>
            <p:cNvGrpSpPr/>
            <p:nvPr/>
          </p:nvGrpSpPr>
          <p:grpSpPr>
            <a:xfrm>
              <a:off x="3560190" y="2549429"/>
              <a:ext cx="2526890" cy="677950"/>
              <a:chOff x="2927099" y="2572029"/>
              <a:chExt cx="2526890" cy="677950"/>
            </a:xfrm>
          </p:grpSpPr>
          <p:sp>
            <p:nvSpPr>
              <p:cNvPr id="22" name="TextBox 21">
                <a:extLst>
                  <a:ext uri="{FF2B5EF4-FFF2-40B4-BE49-F238E27FC236}">
                    <a16:creationId xmlns:a16="http://schemas.microsoft.com/office/drawing/2014/main" id="{9974C6BE-7E30-4041-A7C1-1B4DC29801AA}"/>
                  </a:ext>
                </a:extLst>
              </p:cNvPr>
              <p:cNvSpPr txBox="1"/>
              <p:nvPr/>
            </p:nvSpPr>
            <p:spPr>
              <a:xfrm>
                <a:off x="2927099" y="2603648"/>
                <a:ext cx="2526890" cy="646331"/>
              </a:xfrm>
              <a:prstGeom prst="rect">
                <a:avLst/>
              </a:prstGeom>
              <a:noFill/>
            </p:spPr>
            <p:txBody>
              <a:bodyPr wrap="square" rtlCol="0">
                <a:spAutoFit/>
              </a:bodyPr>
              <a:lstStyle/>
              <a:p>
                <a:r>
                  <a:rPr lang="en-US" sz="3600" b="1" dirty="0"/>
                  <a:t>MATH</a:t>
                </a:r>
              </a:p>
            </p:txBody>
          </p:sp>
          <p:pic>
            <p:nvPicPr>
              <p:cNvPr id="23" name="Picture 22">
                <a:extLst>
                  <a:ext uri="{FF2B5EF4-FFF2-40B4-BE49-F238E27FC236}">
                    <a16:creationId xmlns:a16="http://schemas.microsoft.com/office/drawing/2014/main" id="{1D955F2B-345C-4949-8682-A048B90D4F9B}"/>
                  </a:ext>
                </a:extLst>
              </p:cNvPr>
              <p:cNvPicPr>
                <a:picLocks noChangeAspect="1"/>
              </p:cNvPicPr>
              <p:nvPr/>
            </p:nvPicPr>
            <p:blipFill>
              <a:blip r:embed="rId3"/>
              <a:stretch>
                <a:fillRect/>
              </a:stretch>
            </p:blipFill>
            <p:spPr>
              <a:xfrm>
                <a:off x="4347860" y="2572029"/>
                <a:ext cx="644039" cy="646331"/>
              </a:xfrm>
              <a:prstGeom prst="rect">
                <a:avLst/>
              </a:prstGeom>
            </p:spPr>
          </p:pic>
        </p:grpSp>
      </p:grpSp>
      <p:grpSp>
        <p:nvGrpSpPr>
          <p:cNvPr id="25" name="Group 24">
            <a:extLst>
              <a:ext uri="{FF2B5EF4-FFF2-40B4-BE49-F238E27FC236}">
                <a16:creationId xmlns:a16="http://schemas.microsoft.com/office/drawing/2014/main" id="{5869E658-EAF3-6E41-8F76-84F6C05544EB}"/>
              </a:ext>
            </a:extLst>
          </p:cNvPr>
          <p:cNvGrpSpPr/>
          <p:nvPr/>
        </p:nvGrpSpPr>
        <p:grpSpPr>
          <a:xfrm>
            <a:off x="4442277" y="4069522"/>
            <a:ext cx="3372464" cy="779892"/>
            <a:chOff x="2885768" y="3532620"/>
            <a:chExt cx="3372464" cy="779892"/>
          </a:xfrm>
        </p:grpSpPr>
        <p:sp>
          <p:nvSpPr>
            <p:cNvPr id="42" name="Rounded Rectangle 41">
              <a:extLst>
                <a:ext uri="{FF2B5EF4-FFF2-40B4-BE49-F238E27FC236}">
                  <a16:creationId xmlns:a16="http://schemas.microsoft.com/office/drawing/2014/main" id="{4869C2BF-FA8D-4D42-B9C3-CFDBE3C9D19D}"/>
                </a:ext>
              </a:extLst>
            </p:cNvPr>
            <p:cNvSpPr/>
            <p:nvPr/>
          </p:nvSpPr>
          <p:spPr>
            <a:xfrm>
              <a:off x="2885768" y="3532620"/>
              <a:ext cx="3372464" cy="779892"/>
            </a:xfrm>
            <a:prstGeom prst="roundRect">
              <a:avLst/>
            </a:prstGeom>
            <a:solidFill>
              <a:srgbClr val="41B55E"/>
            </a:solidFill>
            <a:ln>
              <a:noFill/>
            </a:ln>
            <a:effectLst>
              <a:outerShdw blurRad="63500" sx="102000" sy="102000" algn="ctr" rotWithShape="0">
                <a:prstClr val="black">
                  <a:alpha val="40000"/>
                </a:prstClr>
              </a:outerShdw>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AA6C25D2-93B2-B049-A3D3-84C6AB092380}"/>
                </a:ext>
              </a:extLst>
            </p:cNvPr>
            <p:cNvSpPr txBox="1"/>
            <p:nvPr/>
          </p:nvSpPr>
          <p:spPr>
            <a:xfrm>
              <a:off x="3237847" y="3620709"/>
              <a:ext cx="2526890" cy="646331"/>
            </a:xfrm>
            <a:prstGeom prst="rect">
              <a:avLst/>
            </a:prstGeom>
            <a:noFill/>
          </p:spPr>
          <p:txBody>
            <a:bodyPr wrap="square" rtlCol="0">
              <a:spAutoFit/>
            </a:bodyPr>
            <a:lstStyle/>
            <a:p>
              <a:r>
                <a:rPr lang="en-US" sz="3600" b="1" dirty="0"/>
                <a:t>READING</a:t>
              </a:r>
            </a:p>
          </p:txBody>
        </p:sp>
        <p:pic>
          <p:nvPicPr>
            <p:cNvPr id="44" name="Picture 43">
              <a:extLst>
                <a:ext uri="{FF2B5EF4-FFF2-40B4-BE49-F238E27FC236}">
                  <a16:creationId xmlns:a16="http://schemas.microsoft.com/office/drawing/2014/main" id="{C95484DF-A9CA-5640-A6F1-2F641143D5C4}"/>
                </a:ext>
              </a:extLst>
            </p:cNvPr>
            <p:cNvPicPr>
              <a:picLocks noChangeAspect="1"/>
            </p:cNvPicPr>
            <p:nvPr/>
          </p:nvPicPr>
          <p:blipFill>
            <a:blip r:embed="rId4"/>
            <a:stretch>
              <a:fillRect/>
            </a:stretch>
          </p:blipFill>
          <p:spPr>
            <a:xfrm>
              <a:off x="5187436" y="3589090"/>
              <a:ext cx="644039" cy="646331"/>
            </a:xfrm>
            <a:prstGeom prst="rect">
              <a:avLst/>
            </a:prstGeom>
          </p:spPr>
        </p:pic>
        <p:sp>
          <p:nvSpPr>
            <p:cNvPr id="45" name="TextBox 44">
              <a:hlinkClick r:id="rId5"/>
              <a:extLst>
                <a:ext uri="{FF2B5EF4-FFF2-40B4-BE49-F238E27FC236}">
                  <a16:creationId xmlns:a16="http://schemas.microsoft.com/office/drawing/2014/main" id="{F342EB6E-3FE2-0A4A-AF6E-AA09C7EA5F04}"/>
                </a:ext>
              </a:extLst>
            </p:cNvPr>
            <p:cNvSpPr txBox="1"/>
            <p:nvPr/>
          </p:nvSpPr>
          <p:spPr>
            <a:xfrm>
              <a:off x="2885768" y="3543618"/>
              <a:ext cx="3372464" cy="369332"/>
            </a:xfrm>
            <a:prstGeom prst="rect">
              <a:avLst/>
            </a:prstGeom>
            <a:noFill/>
          </p:spPr>
          <p:txBody>
            <a:bodyPr wrap="square" rtlCol="0">
              <a:spAutoFit/>
            </a:bodyPr>
            <a:lstStyle/>
            <a:p>
              <a:endParaRPr lang="en-US" dirty="0"/>
            </a:p>
          </p:txBody>
        </p:sp>
        <p:sp>
          <p:nvSpPr>
            <p:cNvPr id="46" name="TextBox 45">
              <a:hlinkClick r:id="rId6"/>
              <a:extLst>
                <a:ext uri="{FF2B5EF4-FFF2-40B4-BE49-F238E27FC236}">
                  <a16:creationId xmlns:a16="http://schemas.microsoft.com/office/drawing/2014/main" id="{D59BBBA8-E71C-7E4C-891F-BF3A7B049AE9}"/>
                </a:ext>
              </a:extLst>
            </p:cNvPr>
            <p:cNvSpPr txBox="1"/>
            <p:nvPr/>
          </p:nvSpPr>
          <p:spPr>
            <a:xfrm>
              <a:off x="3001384" y="3543618"/>
              <a:ext cx="3162748" cy="369332"/>
            </a:xfrm>
            <a:prstGeom prst="rect">
              <a:avLst/>
            </a:prstGeom>
            <a:noFill/>
          </p:spPr>
          <p:txBody>
            <a:bodyPr wrap="square" rtlCol="0">
              <a:spAutoFit/>
            </a:bodyPr>
            <a:lstStyle/>
            <a:p>
              <a:endParaRPr lang="en-US" dirty="0"/>
            </a:p>
          </p:txBody>
        </p:sp>
      </p:grpSp>
      <p:sp>
        <p:nvSpPr>
          <p:cNvPr id="2" name="TextBox 1">
            <a:hlinkClick r:id="rId7"/>
            <a:extLst>
              <a:ext uri="{FF2B5EF4-FFF2-40B4-BE49-F238E27FC236}">
                <a16:creationId xmlns:a16="http://schemas.microsoft.com/office/drawing/2014/main" id="{775C0D54-EABF-DA47-8C58-FA98D4361FA0}"/>
              </a:ext>
            </a:extLst>
          </p:cNvPr>
          <p:cNvSpPr txBox="1"/>
          <p:nvPr/>
        </p:nvSpPr>
        <p:spPr>
          <a:xfrm>
            <a:off x="4442277" y="3035630"/>
            <a:ext cx="3372464" cy="369332"/>
          </a:xfrm>
          <a:prstGeom prst="rect">
            <a:avLst/>
          </a:prstGeom>
          <a:noFill/>
        </p:spPr>
        <p:txBody>
          <a:bodyPr wrap="square" rtlCol="0">
            <a:spAutoFit/>
          </a:bodyPr>
          <a:lstStyle/>
          <a:p>
            <a:endParaRPr lang="en-US" dirty="0"/>
          </a:p>
        </p:txBody>
      </p:sp>
    </p:spTree>
    <p:extLst>
      <p:ext uri="{BB962C8B-B14F-4D97-AF65-F5344CB8AC3E}">
        <p14:creationId xmlns:p14="http://schemas.microsoft.com/office/powerpoint/2010/main" val="217034218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7" name="Group 6">
            <a:extLst>
              <a:ext uri="{FF2B5EF4-FFF2-40B4-BE49-F238E27FC236}">
                <a16:creationId xmlns:a16="http://schemas.microsoft.com/office/drawing/2014/main" id="{E321E825-B774-2E44-AB57-8CB0A1F4A742}"/>
              </a:ext>
            </a:extLst>
          </p:cNvPr>
          <p:cNvGrpSpPr/>
          <p:nvPr/>
        </p:nvGrpSpPr>
        <p:grpSpPr>
          <a:xfrm>
            <a:off x="2669263" y="5912240"/>
            <a:ext cx="7375834" cy="571500"/>
            <a:chOff x="1145263" y="5912240"/>
            <a:chExt cx="7375834" cy="571500"/>
          </a:xfrm>
        </p:grpSpPr>
        <p:sp>
          <p:nvSpPr>
            <p:cNvPr id="43016" name="TextBox 14">
              <a:extLst>
                <a:ext uri="{FF2B5EF4-FFF2-40B4-BE49-F238E27FC236}">
                  <a16:creationId xmlns:a16="http://schemas.microsoft.com/office/drawing/2014/main" id="{16B44B3D-4BDE-8C44-B95F-842915BAC9D6}"/>
                </a:ext>
              </a:extLst>
            </p:cNvPr>
            <p:cNvSpPr txBox="1">
              <a:spLocks noChangeArrowheads="1"/>
            </p:cNvSpPr>
            <p:nvPr/>
          </p:nvSpPr>
          <p:spPr bwMode="auto">
            <a:xfrm>
              <a:off x="1737709" y="5997935"/>
              <a:ext cx="6783388"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b="1" dirty="0"/>
                <a:t>Check your work </a:t>
              </a:r>
              <a:r>
                <a:rPr lang="en-US" altLang="en-US" sz="2000" dirty="0"/>
                <a:t>before going to the next question.</a:t>
              </a:r>
            </a:p>
          </p:txBody>
        </p:sp>
        <p:pic>
          <p:nvPicPr>
            <p:cNvPr id="16" name="Picture 15">
              <a:extLst>
                <a:ext uri="{FF2B5EF4-FFF2-40B4-BE49-F238E27FC236}">
                  <a16:creationId xmlns:a16="http://schemas.microsoft.com/office/drawing/2014/main" id="{069AD1BD-60F6-004D-A7A2-4413D33C4A8F}"/>
                </a:ext>
              </a:extLst>
            </p:cNvPr>
            <p:cNvPicPr>
              <a:picLocks noChangeAspect="1"/>
            </p:cNvPicPr>
            <p:nvPr/>
          </p:nvPicPr>
          <p:blipFill>
            <a:blip r:embed="rId3"/>
            <a:srcRect/>
            <a:stretch/>
          </p:blipFill>
          <p:spPr>
            <a:xfrm>
              <a:off x="1145263" y="5912240"/>
              <a:ext cx="571500" cy="571500"/>
            </a:xfrm>
            <a:prstGeom prst="rect">
              <a:avLst/>
            </a:prstGeom>
          </p:spPr>
        </p:pic>
      </p:grpSp>
      <p:grpSp>
        <p:nvGrpSpPr>
          <p:cNvPr id="6" name="Group 5">
            <a:extLst>
              <a:ext uri="{FF2B5EF4-FFF2-40B4-BE49-F238E27FC236}">
                <a16:creationId xmlns:a16="http://schemas.microsoft.com/office/drawing/2014/main" id="{FC16C649-070E-3E4A-8BD0-4553D7FB8FA6}"/>
              </a:ext>
            </a:extLst>
          </p:cNvPr>
          <p:cNvGrpSpPr/>
          <p:nvPr/>
        </p:nvGrpSpPr>
        <p:grpSpPr>
          <a:xfrm>
            <a:off x="2669264" y="4982874"/>
            <a:ext cx="6983721" cy="634020"/>
            <a:chOff x="1145263" y="5126942"/>
            <a:chExt cx="6983721" cy="634020"/>
          </a:xfrm>
        </p:grpSpPr>
        <p:sp>
          <p:nvSpPr>
            <p:cNvPr id="43015" name="TextBox 13">
              <a:extLst>
                <a:ext uri="{FF2B5EF4-FFF2-40B4-BE49-F238E27FC236}">
                  <a16:creationId xmlns:a16="http://schemas.microsoft.com/office/drawing/2014/main" id="{4FB9D9F6-BA3F-C84B-A48E-A0B41BB8BA29}"/>
                </a:ext>
              </a:extLst>
            </p:cNvPr>
            <p:cNvSpPr txBox="1">
              <a:spLocks noChangeArrowheads="1"/>
            </p:cNvSpPr>
            <p:nvPr/>
          </p:nvSpPr>
          <p:spPr bwMode="auto">
            <a:xfrm>
              <a:off x="1737709" y="5126942"/>
              <a:ext cx="6391275" cy="63402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en-US" altLang="en-US" sz="2000" b="1" dirty="0"/>
                <a:t>For Reading</a:t>
              </a:r>
              <a:r>
                <a:rPr lang="en-US" altLang="en-US" sz="2000" dirty="0"/>
                <a:t>—Read each passage carefully, and </a:t>
              </a:r>
              <a:br>
                <a:rPr lang="en-US" altLang="en-US" sz="2000" dirty="0"/>
              </a:br>
              <a:r>
                <a:rPr lang="en-US" altLang="en-US" sz="2000" b="1" dirty="0"/>
                <a:t>reread</a:t>
              </a:r>
              <a:r>
                <a:rPr lang="en-US" altLang="en-US" sz="2000" dirty="0"/>
                <a:t> the passage when necessary.</a:t>
              </a:r>
            </a:p>
          </p:txBody>
        </p:sp>
        <p:pic>
          <p:nvPicPr>
            <p:cNvPr id="17" name="Picture 16">
              <a:extLst>
                <a:ext uri="{FF2B5EF4-FFF2-40B4-BE49-F238E27FC236}">
                  <a16:creationId xmlns:a16="http://schemas.microsoft.com/office/drawing/2014/main" id="{AA6EC87C-042A-3D4A-81BB-A6FD20EAC892}"/>
                </a:ext>
              </a:extLst>
            </p:cNvPr>
            <p:cNvPicPr>
              <a:picLocks/>
            </p:cNvPicPr>
            <p:nvPr/>
          </p:nvPicPr>
          <p:blipFill>
            <a:blip r:embed="rId4"/>
            <a:srcRect/>
            <a:stretch/>
          </p:blipFill>
          <p:spPr>
            <a:xfrm>
              <a:off x="1145263" y="5154138"/>
              <a:ext cx="571500" cy="571500"/>
            </a:xfrm>
            <a:prstGeom prst="rect">
              <a:avLst/>
            </a:prstGeom>
          </p:spPr>
        </p:pic>
      </p:grpSp>
      <p:grpSp>
        <p:nvGrpSpPr>
          <p:cNvPr id="3" name="Group 2">
            <a:extLst>
              <a:ext uri="{FF2B5EF4-FFF2-40B4-BE49-F238E27FC236}">
                <a16:creationId xmlns:a16="http://schemas.microsoft.com/office/drawing/2014/main" id="{F8FD3248-626D-DB45-B285-62E518F3DAAA}"/>
              </a:ext>
            </a:extLst>
          </p:cNvPr>
          <p:cNvGrpSpPr/>
          <p:nvPr/>
        </p:nvGrpSpPr>
        <p:grpSpPr>
          <a:xfrm>
            <a:off x="2631164" y="2310666"/>
            <a:ext cx="7021821" cy="576072"/>
            <a:chOff x="1107163" y="2857985"/>
            <a:chExt cx="7021821" cy="576072"/>
          </a:xfrm>
        </p:grpSpPr>
        <p:sp>
          <p:nvSpPr>
            <p:cNvPr id="43011" name="TextBox 8">
              <a:extLst>
                <a:ext uri="{FF2B5EF4-FFF2-40B4-BE49-F238E27FC236}">
                  <a16:creationId xmlns:a16="http://schemas.microsoft.com/office/drawing/2014/main" id="{5AB75E69-6B32-E748-83A1-4C9D9516B318}"/>
                </a:ext>
              </a:extLst>
            </p:cNvPr>
            <p:cNvSpPr txBox="1">
              <a:spLocks noChangeArrowheads="1"/>
            </p:cNvSpPr>
            <p:nvPr/>
          </p:nvSpPr>
          <p:spPr bwMode="auto">
            <a:xfrm>
              <a:off x="1737709" y="2950030"/>
              <a:ext cx="63912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t>Read each question and answer choice </a:t>
              </a:r>
              <a:r>
                <a:rPr lang="en-US" altLang="en-US" sz="2000" b="1" dirty="0"/>
                <a:t>carefully</a:t>
              </a:r>
              <a:r>
                <a:rPr lang="en-US" altLang="en-US" sz="2000" dirty="0"/>
                <a:t>. </a:t>
              </a:r>
            </a:p>
          </p:txBody>
        </p:sp>
        <p:pic>
          <p:nvPicPr>
            <p:cNvPr id="18" name="Picture 17">
              <a:extLst>
                <a:ext uri="{FF2B5EF4-FFF2-40B4-BE49-F238E27FC236}">
                  <a16:creationId xmlns:a16="http://schemas.microsoft.com/office/drawing/2014/main" id="{FA5806D8-B4DC-B542-A68E-0F136C96AB7E}"/>
                </a:ext>
              </a:extLst>
            </p:cNvPr>
            <p:cNvPicPr>
              <a:picLocks/>
            </p:cNvPicPr>
            <p:nvPr/>
          </p:nvPicPr>
          <p:blipFill>
            <a:blip r:embed="rId5"/>
            <a:srcRect/>
            <a:stretch/>
          </p:blipFill>
          <p:spPr>
            <a:xfrm>
              <a:off x="1107163" y="2857985"/>
              <a:ext cx="576072" cy="576072"/>
            </a:xfrm>
            <a:prstGeom prst="rect">
              <a:avLst/>
            </a:prstGeom>
          </p:spPr>
        </p:pic>
      </p:grpSp>
      <p:grpSp>
        <p:nvGrpSpPr>
          <p:cNvPr id="2" name="Group 1">
            <a:extLst>
              <a:ext uri="{FF2B5EF4-FFF2-40B4-BE49-F238E27FC236}">
                <a16:creationId xmlns:a16="http://schemas.microsoft.com/office/drawing/2014/main" id="{CBFC6551-36E7-EB44-9D56-088F374AC0C4}"/>
              </a:ext>
            </a:extLst>
          </p:cNvPr>
          <p:cNvGrpSpPr/>
          <p:nvPr/>
        </p:nvGrpSpPr>
        <p:grpSpPr>
          <a:xfrm>
            <a:off x="2643864" y="1439246"/>
            <a:ext cx="7009121" cy="576072"/>
            <a:chOff x="1119863" y="2109806"/>
            <a:chExt cx="7009121" cy="576072"/>
          </a:xfrm>
        </p:grpSpPr>
        <p:sp>
          <p:nvSpPr>
            <p:cNvPr id="43010" name="TextBox 6">
              <a:extLst>
                <a:ext uri="{FF2B5EF4-FFF2-40B4-BE49-F238E27FC236}">
                  <a16:creationId xmlns:a16="http://schemas.microsoft.com/office/drawing/2014/main" id="{476275D3-320D-A74C-AE1E-F0D51FD5B8CC}"/>
                </a:ext>
              </a:extLst>
            </p:cNvPr>
            <p:cNvSpPr txBox="1">
              <a:spLocks noChangeArrowheads="1"/>
            </p:cNvSpPr>
            <p:nvPr/>
          </p:nvSpPr>
          <p:spPr bwMode="auto">
            <a:xfrm>
              <a:off x="1737709" y="2208201"/>
              <a:ext cx="6391275" cy="4001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spcBef>
                  <a:spcPct val="0"/>
                </a:spcBef>
                <a:buFontTx/>
                <a:buNone/>
              </a:pPr>
              <a:r>
                <a:rPr lang="en-US" altLang="en-US" sz="2000" dirty="0"/>
                <a:t>Take your time and </a:t>
              </a:r>
              <a:r>
                <a:rPr lang="en-US" altLang="en-US" sz="2000" b="1" dirty="0"/>
                <a:t>do not rush</a:t>
              </a:r>
              <a:r>
                <a:rPr lang="en-US" altLang="en-US" sz="2000" dirty="0"/>
                <a:t>.</a:t>
              </a:r>
            </a:p>
          </p:txBody>
        </p:sp>
        <p:pic>
          <p:nvPicPr>
            <p:cNvPr id="19" name="Picture 18">
              <a:extLst>
                <a:ext uri="{FF2B5EF4-FFF2-40B4-BE49-F238E27FC236}">
                  <a16:creationId xmlns:a16="http://schemas.microsoft.com/office/drawing/2014/main" id="{0BEF70DE-98C4-A348-918E-D14ABC0E6E25}"/>
                </a:ext>
              </a:extLst>
            </p:cNvPr>
            <p:cNvPicPr>
              <a:picLocks noChangeAspect="1"/>
            </p:cNvPicPr>
            <p:nvPr/>
          </p:nvPicPr>
          <p:blipFill>
            <a:blip r:embed="rId6"/>
            <a:srcRect/>
            <a:stretch/>
          </p:blipFill>
          <p:spPr>
            <a:xfrm>
              <a:off x="1119863" y="2109806"/>
              <a:ext cx="576072" cy="576072"/>
            </a:xfrm>
            <a:prstGeom prst="rect">
              <a:avLst/>
            </a:prstGeom>
          </p:spPr>
        </p:pic>
      </p:grpSp>
      <p:grpSp>
        <p:nvGrpSpPr>
          <p:cNvPr id="4" name="Group 3">
            <a:extLst>
              <a:ext uri="{FF2B5EF4-FFF2-40B4-BE49-F238E27FC236}">
                <a16:creationId xmlns:a16="http://schemas.microsoft.com/office/drawing/2014/main" id="{B33DBD77-04E8-0947-A907-99F9434B3BB0}"/>
              </a:ext>
            </a:extLst>
          </p:cNvPr>
          <p:cNvGrpSpPr/>
          <p:nvPr/>
        </p:nvGrpSpPr>
        <p:grpSpPr>
          <a:xfrm>
            <a:off x="2656564" y="3194296"/>
            <a:ext cx="7192571" cy="576072"/>
            <a:chOff x="1132563" y="3605674"/>
            <a:chExt cx="7192571" cy="576072"/>
          </a:xfrm>
        </p:grpSpPr>
        <p:sp>
          <p:nvSpPr>
            <p:cNvPr id="43012" name="TextBox 9">
              <a:extLst>
                <a:ext uri="{FF2B5EF4-FFF2-40B4-BE49-F238E27FC236}">
                  <a16:creationId xmlns:a16="http://schemas.microsoft.com/office/drawing/2014/main" id="{C26991C2-4998-C34D-80B2-95C959991F0B}"/>
                </a:ext>
              </a:extLst>
            </p:cNvPr>
            <p:cNvSpPr txBox="1">
              <a:spLocks noChangeArrowheads="1"/>
            </p:cNvSpPr>
            <p:nvPr/>
          </p:nvSpPr>
          <p:spPr bwMode="auto">
            <a:xfrm>
              <a:off x="1737709" y="3712122"/>
              <a:ext cx="6587425" cy="363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None/>
              </a:pPr>
              <a:r>
                <a:rPr lang="en-US" altLang="en-US" sz="2000" dirty="0"/>
                <a:t>If you get a question you have not learned yet, </a:t>
              </a:r>
              <a:r>
                <a:rPr lang="en-US" altLang="en-US" sz="2000" b="1" dirty="0"/>
                <a:t>try your best</a:t>
              </a:r>
              <a:r>
                <a:rPr lang="en-US" altLang="en-US" sz="2000" dirty="0"/>
                <a:t>. </a:t>
              </a:r>
            </a:p>
          </p:txBody>
        </p:sp>
        <p:pic>
          <p:nvPicPr>
            <p:cNvPr id="20" name="Picture 19">
              <a:extLst>
                <a:ext uri="{FF2B5EF4-FFF2-40B4-BE49-F238E27FC236}">
                  <a16:creationId xmlns:a16="http://schemas.microsoft.com/office/drawing/2014/main" id="{FCD75C15-3ECD-194B-BBF1-E461F9BEF6CB}"/>
                </a:ext>
              </a:extLst>
            </p:cNvPr>
            <p:cNvPicPr>
              <a:picLocks/>
            </p:cNvPicPr>
            <p:nvPr/>
          </p:nvPicPr>
          <p:blipFill>
            <a:blip r:embed="rId7"/>
            <a:srcRect/>
            <a:stretch/>
          </p:blipFill>
          <p:spPr>
            <a:xfrm>
              <a:off x="1132563" y="3605674"/>
              <a:ext cx="576072" cy="576072"/>
            </a:xfrm>
            <a:prstGeom prst="rect">
              <a:avLst/>
            </a:prstGeom>
          </p:spPr>
        </p:pic>
      </p:grpSp>
      <p:grpSp>
        <p:nvGrpSpPr>
          <p:cNvPr id="5" name="Group 4">
            <a:extLst>
              <a:ext uri="{FF2B5EF4-FFF2-40B4-BE49-F238E27FC236}">
                <a16:creationId xmlns:a16="http://schemas.microsoft.com/office/drawing/2014/main" id="{82A212AC-2BC7-6B41-A5C0-1BC263EF2C94}"/>
              </a:ext>
            </a:extLst>
          </p:cNvPr>
          <p:cNvGrpSpPr/>
          <p:nvPr/>
        </p:nvGrpSpPr>
        <p:grpSpPr>
          <a:xfrm>
            <a:off x="2643864" y="4111454"/>
            <a:ext cx="8047167" cy="576072"/>
            <a:chOff x="1119863" y="4378763"/>
            <a:chExt cx="8047167" cy="576072"/>
          </a:xfrm>
        </p:grpSpPr>
        <p:sp>
          <p:nvSpPr>
            <p:cNvPr id="43014" name="TextBox 12">
              <a:extLst>
                <a:ext uri="{FF2B5EF4-FFF2-40B4-BE49-F238E27FC236}">
                  <a16:creationId xmlns:a16="http://schemas.microsoft.com/office/drawing/2014/main" id="{31891C90-63F6-C541-91E4-2663B04FCDE2}"/>
                </a:ext>
              </a:extLst>
            </p:cNvPr>
            <p:cNvSpPr txBox="1">
              <a:spLocks noChangeArrowheads="1"/>
            </p:cNvSpPr>
            <p:nvPr/>
          </p:nvSpPr>
          <p:spPr bwMode="auto">
            <a:xfrm>
              <a:off x="1737709" y="4495625"/>
              <a:ext cx="7429321" cy="36317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a:lnSpc>
                  <a:spcPct val="88000"/>
                </a:lnSpc>
                <a:spcBef>
                  <a:spcPct val="0"/>
                </a:spcBef>
                <a:buFontTx/>
                <a:buNone/>
              </a:pPr>
              <a:r>
                <a:rPr lang="en-US" altLang="en-US" sz="2000" b="1" dirty="0"/>
                <a:t>For Math</a:t>
              </a:r>
              <a:r>
                <a:rPr lang="en-US" altLang="en-US" sz="2000" dirty="0"/>
                <a:t>—Show your work on </a:t>
              </a:r>
              <a:r>
                <a:rPr lang="en-US" altLang="en-US" sz="2000" b="1" dirty="0"/>
                <a:t>paper</a:t>
              </a:r>
              <a:r>
                <a:rPr lang="en-US" altLang="en-US" sz="2000" dirty="0"/>
                <a:t> for every problem.</a:t>
              </a:r>
            </a:p>
          </p:txBody>
        </p:sp>
        <p:pic>
          <p:nvPicPr>
            <p:cNvPr id="21" name="Picture 20">
              <a:extLst>
                <a:ext uri="{FF2B5EF4-FFF2-40B4-BE49-F238E27FC236}">
                  <a16:creationId xmlns:a16="http://schemas.microsoft.com/office/drawing/2014/main" id="{8B7F22EB-2E57-C145-8BFE-29C1B71AD2CD}"/>
                </a:ext>
              </a:extLst>
            </p:cNvPr>
            <p:cNvPicPr>
              <a:picLocks noChangeAspect="1"/>
            </p:cNvPicPr>
            <p:nvPr/>
          </p:nvPicPr>
          <p:blipFill>
            <a:blip r:embed="rId8"/>
            <a:srcRect/>
            <a:stretch/>
          </p:blipFill>
          <p:spPr>
            <a:xfrm>
              <a:off x="1119863" y="4378763"/>
              <a:ext cx="576072" cy="576072"/>
            </a:xfrm>
            <a:prstGeom prst="rect">
              <a:avLst/>
            </a:prstGeom>
          </p:spPr>
        </p:pic>
      </p:grpSp>
      <p:sp>
        <p:nvSpPr>
          <p:cNvPr id="22" name="Rounded Rectangle 21">
            <a:extLst>
              <a:ext uri="{FF2B5EF4-FFF2-40B4-BE49-F238E27FC236}">
                <a16:creationId xmlns:a16="http://schemas.microsoft.com/office/drawing/2014/main" id="{37DAF557-DCAD-514A-84D9-593646EEAE9F}"/>
              </a:ext>
            </a:extLst>
          </p:cNvPr>
          <p:cNvSpPr/>
          <p:nvPr/>
        </p:nvSpPr>
        <p:spPr>
          <a:xfrm>
            <a:off x="771646" y="257392"/>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3" name="Rectangle 22">
            <a:extLst>
              <a:ext uri="{FF2B5EF4-FFF2-40B4-BE49-F238E27FC236}">
                <a16:creationId xmlns:a16="http://schemas.microsoft.com/office/drawing/2014/main" id="{D64F83E3-F738-2841-AE5B-833653F61713}"/>
              </a:ext>
            </a:extLst>
          </p:cNvPr>
          <p:cNvSpPr/>
          <p:nvPr/>
        </p:nvSpPr>
        <p:spPr>
          <a:xfrm>
            <a:off x="2245609" y="368223"/>
            <a:ext cx="8481219" cy="769441"/>
          </a:xfrm>
          <a:prstGeom prst="rect">
            <a:avLst/>
          </a:prstGeom>
        </p:spPr>
        <p:txBody>
          <a:bodyPr wrap="square">
            <a:spAutoFit/>
          </a:bodyPr>
          <a:lstStyle/>
          <a:p>
            <a:pPr>
              <a:defRPr/>
            </a:pPr>
            <a:r>
              <a:rPr lang="en-US" altLang="en-US" sz="4400" b="1" dirty="0"/>
              <a:t>Helpful Tips</a:t>
            </a:r>
            <a:endParaRPr lang="en-US" sz="4400" dirty="0"/>
          </a:p>
        </p:txBody>
      </p:sp>
    </p:spTree>
    <p:extLst>
      <p:ext uri="{BB962C8B-B14F-4D97-AF65-F5344CB8AC3E}">
        <p14:creationId xmlns:p14="http://schemas.microsoft.com/office/powerpoint/2010/main" val="3943308518"/>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D551EDAC-0583-B94E-8B33-D1B86FB9553F}"/>
              </a:ext>
            </a:extLst>
          </p:cNvPr>
          <p:cNvSpPr/>
          <p:nvPr/>
        </p:nvSpPr>
        <p:spPr>
          <a:xfrm>
            <a:off x="2447485" y="1415861"/>
            <a:ext cx="7297030" cy="959045"/>
          </a:xfrm>
          <a:prstGeom prst="rect">
            <a:avLst/>
          </a:prstGeom>
        </p:spPr>
        <p:txBody>
          <a:bodyPr wrap="square">
            <a:spAutoFit/>
          </a:bodyPr>
          <a:lstStyle/>
          <a:p>
            <a:pPr algn="ctr">
              <a:lnSpc>
                <a:spcPct val="88000"/>
              </a:lnSpc>
            </a:pPr>
            <a:r>
              <a:rPr lang="en-US" sz="3200" dirty="0"/>
              <a:t>After the Diagnostic, </a:t>
            </a:r>
            <a:r>
              <a:rPr lang="en-US" sz="3200" i="1" dirty="0" err="1"/>
              <a:t>i</a:t>
            </a:r>
            <a:r>
              <a:rPr lang="en-US" sz="3200" i="1" dirty="0"/>
              <a:t>-Ready</a:t>
            </a:r>
            <a:r>
              <a:rPr lang="en-US" sz="3200" dirty="0"/>
              <a:t> creates a special report for you and your family.</a:t>
            </a:r>
          </a:p>
        </p:txBody>
      </p:sp>
      <p:sp>
        <p:nvSpPr>
          <p:cNvPr id="11" name="Rounded Rectangle 10">
            <a:extLst>
              <a:ext uri="{FF2B5EF4-FFF2-40B4-BE49-F238E27FC236}">
                <a16:creationId xmlns:a16="http://schemas.microsoft.com/office/drawing/2014/main" id="{38AD6210-C272-0D40-BB81-E38DC5D88C7F}"/>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2" name="Rectangle 11">
            <a:extLst>
              <a:ext uri="{FF2B5EF4-FFF2-40B4-BE49-F238E27FC236}">
                <a16:creationId xmlns:a16="http://schemas.microsoft.com/office/drawing/2014/main" id="{2E1A50A1-34FD-1A4A-BBA0-60C2FF3950DF}"/>
              </a:ext>
            </a:extLst>
          </p:cNvPr>
          <p:cNvSpPr/>
          <p:nvPr/>
        </p:nvSpPr>
        <p:spPr>
          <a:xfrm>
            <a:off x="2176161" y="368223"/>
            <a:ext cx="8481219" cy="769441"/>
          </a:xfrm>
          <a:prstGeom prst="rect">
            <a:avLst/>
          </a:prstGeom>
        </p:spPr>
        <p:txBody>
          <a:bodyPr wrap="square">
            <a:spAutoFit/>
          </a:bodyPr>
          <a:lstStyle/>
          <a:p>
            <a:pPr>
              <a:defRPr/>
            </a:pPr>
            <a:r>
              <a:rPr lang="en-US" altLang="en-US" sz="4400" b="1" dirty="0"/>
              <a:t>Our Plan</a:t>
            </a:r>
            <a:endParaRPr lang="en-US" sz="4400" b="1" dirty="0"/>
          </a:p>
        </p:txBody>
      </p:sp>
      <p:pic>
        <p:nvPicPr>
          <p:cNvPr id="13" name="Picture 12">
            <a:extLst>
              <a:ext uri="{FF2B5EF4-FFF2-40B4-BE49-F238E27FC236}">
                <a16:creationId xmlns:a16="http://schemas.microsoft.com/office/drawing/2014/main" id="{D0110B70-AB20-3446-80DD-0D1FCE4A2A85}"/>
              </a:ext>
            </a:extLst>
          </p:cNvPr>
          <p:cNvPicPr>
            <a:picLocks noChangeAspect="1"/>
          </p:cNvPicPr>
          <p:nvPr/>
        </p:nvPicPr>
        <p:blipFill>
          <a:blip r:embed="rId3"/>
          <a:srcRect/>
          <a:stretch/>
        </p:blipFill>
        <p:spPr>
          <a:xfrm>
            <a:off x="2772508" y="2526825"/>
            <a:ext cx="6646984" cy="4153813"/>
          </a:xfrm>
          <a:prstGeom prst="rect">
            <a:avLst/>
          </a:prstGeom>
        </p:spPr>
      </p:pic>
    </p:spTree>
    <p:extLst>
      <p:ext uri="{BB962C8B-B14F-4D97-AF65-F5344CB8AC3E}">
        <p14:creationId xmlns:p14="http://schemas.microsoft.com/office/powerpoint/2010/main" val="423485739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A screenshot of a computer&#10;&#10;Description automatically generated">
            <a:extLst>
              <a:ext uri="{FF2B5EF4-FFF2-40B4-BE49-F238E27FC236}">
                <a16:creationId xmlns:a16="http://schemas.microsoft.com/office/drawing/2014/main" id="{80A7BD90-C0BD-C842-8288-CB8FEDFF6ED9}"/>
              </a:ext>
            </a:extLst>
          </p:cNvPr>
          <p:cNvPicPr>
            <a:picLocks noChangeAspect="1"/>
          </p:cNvPicPr>
          <p:nvPr/>
        </p:nvPicPr>
        <p:blipFill>
          <a:blip r:embed="rId3"/>
          <a:stretch>
            <a:fillRect/>
          </a:stretch>
        </p:blipFill>
        <p:spPr>
          <a:xfrm>
            <a:off x="1511300" y="1360488"/>
            <a:ext cx="9144000" cy="5000625"/>
          </a:xfrm>
          <a:prstGeom prst="rect">
            <a:avLst/>
          </a:prstGeom>
        </p:spPr>
      </p:pic>
      <p:sp>
        <p:nvSpPr>
          <p:cNvPr id="18" name="Rounded Rectangle 17">
            <a:extLst>
              <a:ext uri="{FF2B5EF4-FFF2-40B4-BE49-F238E27FC236}">
                <a16:creationId xmlns:a16="http://schemas.microsoft.com/office/drawing/2014/main" id="{524AC6E8-6BEB-CC41-87B8-5538E4B27F5D}"/>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9" name="Rectangle 18">
            <a:extLst>
              <a:ext uri="{FF2B5EF4-FFF2-40B4-BE49-F238E27FC236}">
                <a16:creationId xmlns:a16="http://schemas.microsoft.com/office/drawing/2014/main" id="{4BB87711-EE53-1B40-AFFF-2043A8E14851}"/>
              </a:ext>
            </a:extLst>
          </p:cNvPr>
          <p:cNvSpPr/>
          <p:nvPr/>
        </p:nvSpPr>
        <p:spPr>
          <a:xfrm>
            <a:off x="2176161" y="368223"/>
            <a:ext cx="8481219" cy="769441"/>
          </a:xfrm>
          <a:prstGeom prst="rect">
            <a:avLst/>
          </a:prstGeom>
        </p:spPr>
        <p:txBody>
          <a:bodyPr wrap="square">
            <a:spAutoFit/>
          </a:bodyPr>
          <a:lstStyle/>
          <a:p>
            <a:pPr>
              <a:defRPr/>
            </a:pPr>
            <a:r>
              <a:rPr lang="en-US" altLang="en-US" sz="4400" b="1" dirty="0"/>
              <a:t>Our Plan</a:t>
            </a:r>
            <a:endParaRPr lang="en-US" sz="4400" b="1" dirty="0"/>
          </a:p>
        </p:txBody>
      </p:sp>
      <p:grpSp>
        <p:nvGrpSpPr>
          <p:cNvPr id="20" name="Group 19">
            <a:extLst>
              <a:ext uri="{FF2B5EF4-FFF2-40B4-BE49-F238E27FC236}">
                <a16:creationId xmlns:a16="http://schemas.microsoft.com/office/drawing/2014/main" id="{371A046A-FAFD-3C48-A581-3ECEEB61FE0D}"/>
              </a:ext>
            </a:extLst>
          </p:cNvPr>
          <p:cNvGrpSpPr/>
          <p:nvPr/>
        </p:nvGrpSpPr>
        <p:grpSpPr>
          <a:xfrm>
            <a:off x="2470565" y="5588295"/>
            <a:ext cx="7111973" cy="1077218"/>
            <a:chOff x="1473728" y="5621931"/>
            <a:chExt cx="7111973" cy="1077218"/>
          </a:xfrm>
        </p:grpSpPr>
        <p:sp>
          <p:nvSpPr>
            <p:cNvPr id="21" name="Rounded Rectangle 20">
              <a:extLst>
                <a:ext uri="{FF2B5EF4-FFF2-40B4-BE49-F238E27FC236}">
                  <a16:creationId xmlns:a16="http://schemas.microsoft.com/office/drawing/2014/main" id="{E554CC45-0F77-0240-8CB2-F052C36D9541}"/>
                </a:ext>
              </a:extLst>
            </p:cNvPr>
            <p:cNvSpPr/>
            <p:nvPr/>
          </p:nvSpPr>
          <p:spPr>
            <a:xfrm>
              <a:off x="1473728" y="5621931"/>
              <a:ext cx="7111973"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Rectangle 21">
              <a:extLst>
                <a:ext uri="{FF2B5EF4-FFF2-40B4-BE49-F238E27FC236}">
                  <a16:creationId xmlns:a16="http://schemas.microsoft.com/office/drawing/2014/main" id="{D4417D39-38FA-8D4F-B657-1174ECE556FC}"/>
                </a:ext>
              </a:extLst>
            </p:cNvPr>
            <p:cNvSpPr/>
            <p:nvPr/>
          </p:nvSpPr>
          <p:spPr>
            <a:xfrm>
              <a:off x="1545586" y="5621931"/>
              <a:ext cx="6942858" cy="1077218"/>
            </a:xfrm>
            <a:prstGeom prst="rect">
              <a:avLst/>
            </a:prstGeom>
          </p:spPr>
          <p:txBody>
            <a:bodyPr wrap="square">
              <a:spAutoFit/>
            </a:bodyPr>
            <a:lstStyle/>
            <a:p>
              <a:pPr algn="ctr"/>
              <a:r>
                <a:rPr lang="en-US" sz="3200" dirty="0"/>
                <a:t>After the Diagnostic, we can </a:t>
              </a:r>
              <a:br>
                <a:rPr lang="en-US" sz="3200" dirty="0"/>
              </a:br>
              <a:r>
                <a:rPr lang="en-US" sz="3200" dirty="0"/>
                <a:t>review your results and goals.</a:t>
              </a:r>
            </a:p>
          </p:txBody>
        </p:sp>
      </p:grpSp>
      <p:sp>
        <p:nvSpPr>
          <p:cNvPr id="23" name="Rounded Rectangle 22">
            <a:extLst>
              <a:ext uri="{FF2B5EF4-FFF2-40B4-BE49-F238E27FC236}">
                <a16:creationId xmlns:a16="http://schemas.microsoft.com/office/drawing/2014/main" id="{7C2C590A-AA24-084F-B157-900233EAD14C}"/>
              </a:ext>
            </a:extLst>
          </p:cNvPr>
          <p:cNvSpPr/>
          <p:nvPr/>
        </p:nvSpPr>
        <p:spPr>
          <a:xfrm>
            <a:off x="5054600" y="3503221"/>
            <a:ext cx="457200" cy="480951"/>
          </a:xfrm>
          <a:prstGeom prst="roundRect">
            <a:avLst/>
          </a:prstGeom>
          <a:no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A397E9D6-80C7-6848-B96B-145CB6A3537D}"/>
              </a:ext>
            </a:extLst>
          </p:cNvPr>
          <p:cNvSpPr/>
          <p:nvPr/>
        </p:nvSpPr>
        <p:spPr>
          <a:xfrm>
            <a:off x="5606803" y="4066529"/>
            <a:ext cx="685140" cy="1395351"/>
          </a:xfrm>
          <a:prstGeom prst="roundRect">
            <a:avLst/>
          </a:prstGeom>
          <a:no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8E4290A4-81AD-AD41-971C-76CC2CAFC805}"/>
              </a:ext>
            </a:extLst>
          </p:cNvPr>
          <p:cNvSpPr/>
          <p:nvPr/>
        </p:nvSpPr>
        <p:spPr>
          <a:xfrm>
            <a:off x="8474694" y="3206338"/>
            <a:ext cx="812181" cy="1395350"/>
          </a:xfrm>
          <a:prstGeom prst="roundRect">
            <a:avLst/>
          </a:prstGeom>
          <a:no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 name="Group 14">
            <a:extLst>
              <a:ext uri="{FF2B5EF4-FFF2-40B4-BE49-F238E27FC236}">
                <a16:creationId xmlns:a16="http://schemas.microsoft.com/office/drawing/2014/main" id="{0EC4AD3A-84A7-3C4B-9FF8-5752FEDAFF4E}"/>
              </a:ext>
            </a:extLst>
          </p:cNvPr>
          <p:cNvGrpSpPr/>
          <p:nvPr/>
        </p:nvGrpSpPr>
        <p:grpSpPr>
          <a:xfrm>
            <a:off x="5299693" y="412025"/>
            <a:ext cx="5210380" cy="1968193"/>
            <a:chOff x="1486415" y="5470966"/>
            <a:chExt cx="5210380" cy="1968193"/>
          </a:xfrm>
        </p:grpSpPr>
        <p:sp>
          <p:nvSpPr>
            <p:cNvPr id="16" name="Rounded Rectangle 15">
              <a:extLst>
                <a:ext uri="{FF2B5EF4-FFF2-40B4-BE49-F238E27FC236}">
                  <a16:creationId xmlns:a16="http://schemas.microsoft.com/office/drawing/2014/main" id="{D3D73FD1-4DA5-3A4F-A83E-6C291FDFEF11}"/>
                </a:ext>
              </a:extLst>
            </p:cNvPr>
            <p:cNvSpPr/>
            <p:nvPr/>
          </p:nvSpPr>
          <p:spPr>
            <a:xfrm>
              <a:off x="1486415" y="5470966"/>
              <a:ext cx="5210380" cy="1968193"/>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Rectangle 25">
              <a:extLst>
                <a:ext uri="{FF2B5EF4-FFF2-40B4-BE49-F238E27FC236}">
                  <a16:creationId xmlns:a16="http://schemas.microsoft.com/office/drawing/2014/main" id="{8D16C710-6C83-AF4F-81B0-7963BCE09D02}"/>
                </a:ext>
              </a:extLst>
            </p:cNvPr>
            <p:cNvSpPr/>
            <p:nvPr/>
          </p:nvSpPr>
          <p:spPr>
            <a:xfrm>
              <a:off x="1545587" y="5621931"/>
              <a:ext cx="5075008" cy="1631216"/>
            </a:xfrm>
            <a:prstGeom prst="rect">
              <a:avLst/>
            </a:prstGeom>
          </p:spPr>
          <p:txBody>
            <a:bodyPr wrap="square">
              <a:spAutoFit/>
            </a:bodyPr>
            <a:lstStyle/>
            <a:p>
              <a:r>
                <a:rPr lang="en-US" sz="2800" b="1" dirty="0"/>
                <a:t>We can talk about</a:t>
              </a:r>
              <a:r>
                <a:rPr lang="en-US" sz="2800" dirty="0"/>
                <a:t>:</a:t>
              </a:r>
            </a:p>
            <a:p>
              <a:pPr marL="457200" indent="-274320">
                <a:buFont typeface="Arial" panose="020B0604020202020204" pitchFamily="34" charset="0"/>
                <a:buChar char="•"/>
              </a:pPr>
              <a:r>
                <a:rPr lang="en-US" sz="2400" dirty="0"/>
                <a:t>How you did</a:t>
              </a:r>
            </a:p>
            <a:p>
              <a:pPr marL="457200" indent="-274320">
                <a:buFont typeface="Arial" panose="020B0604020202020204" pitchFamily="34" charset="0"/>
                <a:buChar char="•"/>
              </a:pPr>
              <a:r>
                <a:rPr lang="en-US" sz="2400" dirty="0"/>
                <a:t>What your growth goals are</a:t>
              </a:r>
            </a:p>
            <a:p>
              <a:pPr marL="457200" indent="-274320">
                <a:buFont typeface="Arial" panose="020B0604020202020204" pitchFamily="34" charset="0"/>
                <a:buChar char="•"/>
              </a:pPr>
              <a:r>
                <a:rPr lang="en-US" sz="2400" dirty="0"/>
                <a:t>Your strengths and areas for growth</a:t>
              </a:r>
            </a:p>
          </p:txBody>
        </p:sp>
      </p:grpSp>
    </p:spTree>
    <p:extLst>
      <p:ext uri="{BB962C8B-B14F-4D97-AF65-F5344CB8AC3E}">
        <p14:creationId xmlns:p14="http://schemas.microsoft.com/office/powerpoint/2010/main" val="15858243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0"/>
                                        </p:tgtEl>
                                        <p:attrNameLst>
                                          <p:attrName>style.visibility</p:attrName>
                                        </p:attrNameLst>
                                      </p:cBhvr>
                                      <p:to>
                                        <p:strVal val="visible"/>
                                      </p:to>
                                    </p:set>
                                  </p:childTnLst>
                                  <p:subTnLst>
                                    <p:set>
                                      <p:cBhvr override="childStyle">
                                        <p:cTn dur="1" fill="hold" display="0" masterRel="nextClick" afterEffect="1"/>
                                        <p:tgtEl>
                                          <p:spTgt spid="20"/>
                                        </p:tgtEl>
                                        <p:attrNameLst>
                                          <p:attrName>style.visibility</p:attrName>
                                        </p:attrNameLst>
                                      </p:cBhvr>
                                      <p:to>
                                        <p:strVal val="hidden"/>
                                      </p:to>
                                    </p:set>
                                  </p:subTnLst>
                                </p:cTn>
                              </p:par>
                              <p:par>
                                <p:cTn id="7" presetID="1" presetClass="entr" presetSubtype="0" fill="hold" grpId="0" nodeType="withEffect">
                                  <p:stCondLst>
                                    <p:cond delay="0"/>
                                  </p:stCondLst>
                                  <p:childTnLst>
                                    <p:set>
                                      <p:cBhvr>
                                        <p:cTn id="8" dur="1" fill="hold">
                                          <p:stCondLst>
                                            <p:cond delay="0"/>
                                          </p:stCondLst>
                                        </p:cTn>
                                        <p:tgtEl>
                                          <p:spTgt spid="23"/>
                                        </p:tgtEl>
                                        <p:attrNameLst>
                                          <p:attrName>style.visibility</p:attrName>
                                        </p:attrNameLst>
                                      </p:cBhvr>
                                      <p:to>
                                        <p:strVal val="visible"/>
                                      </p:to>
                                    </p:set>
                                  </p:childTnLst>
                                  <p:subTnLst>
                                    <p:set>
                                      <p:cBhvr override="childStyle">
                                        <p:cTn dur="1" fill="hold" display="0" masterRel="nextClick" afterEffect="1"/>
                                        <p:tgtEl>
                                          <p:spTgt spid="23"/>
                                        </p:tgtEl>
                                        <p:attrNameLst>
                                          <p:attrName>style.visibility</p:attrName>
                                        </p:attrNameLst>
                                      </p:cBhvr>
                                      <p:to>
                                        <p:strVal val="hidden"/>
                                      </p:to>
                                    </p:set>
                                  </p:subTnLst>
                                </p:cTn>
                              </p:par>
                              <p:par>
                                <p:cTn id="9" presetID="1" presetClass="entr" presetSubtype="0" fill="hold" grpId="0" nodeType="withEffect">
                                  <p:stCondLst>
                                    <p:cond delay="0"/>
                                  </p:stCondLst>
                                  <p:childTnLst>
                                    <p:set>
                                      <p:cBhvr>
                                        <p:cTn id="10" dur="1" fill="hold">
                                          <p:stCondLst>
                                            <p:cond delay="0"/>
                                          </p:stCondLst>
                                        </p:cTn>
                                        <p:tgtEl>
                                          <p:spTgt spid="24"/>
                                        </p:tgtEl>
                                        <p:attrNameLst>
                                          <p:attrName>style.visibility</p:attrName>
                                        </p:attrNameLst>
                                      </p:cBhvr>
                                      <p:to>
                                        <p:strVal val="visible"/>
                                      </p:to>
                                    </p:set>
                                  </p:childTnLst>
                                  <p:subTnLst>
                                    <p:set>
                                      <p:cBhvr override="childStyle">
                                        <p:cTn dur="1" fill="hold" display="0" masterRel="nextClick" afterEffect="1"/>
                                        <p:tgtEl>
                                          <p:spTgt spid="24"/>
                                        </p:tgtEl>
                                        <p:attrNameLst>
                                          <p:attrName>style.visibility</p:attrName>
                                        </p:attrNameLst>
                                      </p:cBhvr>
                                      <p:to>
                                        <p:strVal val="hidden"/>
                                      </p:to>
                                    </p:set>
                                  </p:subTnLst>
                                </p:cTn>
                              </p:par>
                              <p:par>
                                <p:cTn id="11" presetID="1" presetClass="entr" presetSubtype="0" fill="hold" grpId="0" nodeType="withEffect">
                                  <p:stCondLst>
                                    <p:cond delay="0"/>
                                  </p:stCondLst>
                                  <p:childTnLst>
                                    <p:set>
                                      <p:cBhvr>
                                        <p:cTn id="12" dur="1" fill="hold">
                                          <p:stCondLst>
                                            <p:cond delay="0"/>
                                          </p:stCondLst>
                                        </p:cTn>
                                        <p:tgtEl>
                                          <p:spTgt spid="25"/>
                                        </p:tgtEl>
                                        <p:attrNameLst>
                                          <p:attrName>style.visibility</p:attrName>
                                        </p:attrNameLst>
                                      </p:cBhvr>
                                      <p:to>
                                        <p:strVal val="visible"/>
                                      </p:to>
                                    </p:set>
                                  </p:childTnLst>
                                  <p:subTnLst>
                                    <p:set>
                                      <p:cBhvr override="childStyle">
                                        <p:cTn dur="1" fill="hold" display="0" masterRel="nextClick" afterEffect="1"/>
                                        <p:tgtEl>
                                          <p:spTgt spid="25"/>
                                        </p:tgtEl>
                                        <p:attrNameLst>
                                          <p:attrName>style.visibility</p:attrName>
                                        </p:attrNameLst>
                                      </p:cBhvr>
                                      <p:to>
                                        <p:strVal val="hidden"/>
                                      </p:to>
                                    </p:set>
                                  </p:subTnLst>
                                </p:cTn>
                              </p:par>
                            </p:childTnLst>
                          </p:cTn>
                        </p:par>
                      </p:childTnLst>
                    </p:cTn>
                  </p:par>
                  <p:par>
                    <p:cTn id="13" fill="hold">
                      <p:stCondLst>
                        <p:cond delay="indefinite"/>
                      </p:stCondLst>
                      <p:childTnLst>
                        <p:par>
                          <p:cTn id="14" fill="hold">
                            <p:stCondLst>
                              <p:cond delay="0"/>
                            </p:stCondLst>
                            <p:childTnLst>
                              <p:par>
                                <p:cTn id="15" presetID="1" presetClass="entr" presetSubtype="0"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24" grpId="0" animBg="1"/>
      <p:bldP spid="25"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632D9598-45E3-E54B-A4AC-F3D5FC921C74}"/>
              </a:ext>
            </a:extLst>
          </p:cNvPr>
          <p:cNvSpPr txBox="1"/>
          <p:nvPr/>
        </p:nvSpPr>
        <p:spPr>
          <a:xfrm>
            <a:off x="9159618" y="6132910"/>
            <a:ext cx="987660" cy="338554"/>
          </a:xfrm>
          <a:prstGeom prst="rect">
            <a:avLst/>
          </a:prstGeom>
          <a:noFill/>
        </p:spPr>
        <p:txBody>
          <a:bodyPr wrap="square" rtlCol="0">
            <a:spAutoFit/>
          </a:bodyPr>
          <a:lstStyle/>
          <a:p>
            <a:r>
              <a:rPr lang="en-US" sz="1600" b="1" i="1" dirty="0">
                <a:solidFill>
                  <a:schemeClr val="bg1"/>
                </a:solidFill>
              </a:rPr>
              <a:t>Optional</a:t>
            </a:r>
          </a:p>
        </p:txBody>
      </p:sp>
      <p:sp>
        <p:nvSpPr>
          <p:cNvPr id="17" name="Rounded Rectangle 16">
            <a:extLst>
              <a:ext uri="{FF2B5EF4-FFF2-40B4-BE49-F238E27FC236}">
                <a16:creationId xmlns:a16="http://schemas.microsoft.com/office/drawing/2014/main" id="{44FCB20D-8DD7-8142-9F97-907D920E52B4}"/>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0" name="Rectangle 19">
            <a:extLst>
              <a:ext uri="{FF2B5EF4-FFF2-40B4-BE49-F238E27FC236}">
                <a16:creationId xmlns:a16="http://schemas.microsoft.com/office/drawing/2014/main" id="{46B38D84-0CF9-AB40-A78A-77552019D833}"/>
              </a:ext>
            </a:extLst>
          </p:cNvPr>
          <p:cNvSpPr/>
          <p:nvPr/>
        </p:nvSpPr>
        <p:spPr>
          <a:xfrm>
            <a:off x="2176161" y="368223"/>
            <a:ext cx="8481219" cy="769441"/>
          </a:xfrm>
          <a:prstGeom prst="rect">
            <a:avLst/>
          </a:prstGeom>
        </p:spPr>
        <p:txBody>
          <a:bodyPr wrap="square">
            <a:spAutoFit/>
          </a:bodyPr>
          <a:lstStyle/>
          <a:p>
            <a:pPr>
              <a:defRPr/>
            </a:pPr>
            <a:r>
              <a:rPr lang="en-US" altLang="en-US" sz="4400" b="1" dirty="0"/>
              <a:t>Our Incentives</a:t>
            </a:r>
            <a:endParaRPr lang="en-US" sz="4400" b="1" dirty="0"/>
          </a:p>
        </p:txBody>
      </p:sp>
      <p:grpSp>
        <p:nvGrpSpPr>
          <p:cNvPr id="21" name="Group 20">
            <a:extLst>
              <a:ext uri="{FF2B5EF4-FFF2-40B4-BE49-F238E27FC236}">
                <a16:creationId xmlns:a16="http://schemas.microsoft.com/office/drawing/2014/main" id="{DE1035FA-85B0-3448-94FC-3A63A909D2A2}"/>
              </a:ext>
            </a:extLst>
          </p:cNvPr>
          <p:cNvGrpSpPr/>
          <p:nvPr/>
        </p:nvGrpSpPr>
        <p:grpSpPr>
          <a:xfrm>
            <a:off x="8835032" y="-672501"/>
            <a:ext cx="1345001" cy="1345001"/>
            <a:chOff x="7311031" y="-648171"/>
            <a:chExt cx="1345001" cy="1345001"/>
          </a:xfrm>
        </p:grpSpPr>
        <p:sp>
          <p:nvSpPr>
            <p:cNvPr id="22" name="Rounded Rectangle 21">
              <a:extLst>
                <a:ext uri="{FF2B5EF4-FFF2-40B4-BE49-F238E27FC236}">
                  <a16:creationId xmlns:a16="http://schemas.microsoft.com/office/drawing/2014/main" id="{4527258C-AE71-CA4F-8092-851F338BE41C}"/>
                </a:ext>
              </a:extLst>
            </p:cNvPr>
            <p:cNvSpPr/>
            <p:nvPr/>
          </p:nvSpPr>
          <p:spPr>
            <a:xfrm>
              <a:off x="7311031" y="-648171"/>
              <a:ext cx="1345001" cy="1345001"/>
            </a:xfrm>
            <a:prstGeom prst="roundRect">
              <a:avLst/>
            </a:prstGeom>
            <a:solidFill>
              <a:srgbClr val="95BC3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TextBox 22">
              <a:extLst>
                <a:ext uri="{FF2B5EF4-FFF2-40B4-BE49-F238E27FC236}">
                  <a16:creationId xmlns:a16="http://schemas.microsoft.com/office/drawing/2014/main" id="{E5CCD02F-639B-4548-8572-D509D9C1A06E}"/>
                </a:ext>
              </a:extLst>
            </p:cNvPr>
            <p:cNvSpPr txBox="1"/>
            <p:nvPr/>
          </p:nvSpPr>
          <p:spPr>
            <a:xfrm>
              <a:off x="7504180" y="205265"/>
              <a:ext cx="987660" cy="338554"/>
            </a:xfrm>
            <a:prstGeom prst="rect">
              <a:avLst/>
            </a:prstGeom>
            <a:noFill/>
          </p:spPr>
          <p:txBody>
            <a:bodyPr wrap="square" rtlCol="0">
              <a:spAutoFit/>
            </a:bodyPr>
            <a:lstStyle/>
            <a:p>
              <a:r>
                <a:rPr lang="en-US" sz="1600" b="1" i="1" dirty="0">
                  <a:solidFill>
                    <a:schemeClr val="bg1"/>
                  </a:solidFill>
                </a:rPr>
                <a:t>Optional</a:t>
              </a:r>
            </a:p>
          </p:txBody>
        </p:sp>
      </p:grpSp>
      <p:pic>
        <p:nvPicPr>
          <p:cNvPr id="3" name="Picture 2" descr="A picture containing person, table, holding, room&#10;&#10;Description automatically generated">
            <a:extLst>
              <a:ext uri="{FF2B5EF4-FFF2-40B4-BE49-F238E27FC236}">
                <a16:creationId xmlns:a16="http://schemas.microsoft.com/office/drawing/2014/main" id="{E2929F45-8B84-BC46-BD81-181FE3D24CEC}"/>
              </a:ext>
            </a:extLst>
          </p:cNvPr>
          <p:cNvPicPr>
            <a:picLocks noChangeAspect="1"/>
          </p:cNvPicPr>
          <p:nvPr/>
        </p:nvPicPr>
        <p:blipFill>
          <a:blip r:embed="rId3"/>
          <a:stretch>
            <a:fillRect/>
          </a:stretch>
        </p:blipFill>
        <p:spPr>
          <a:xfrm>
            <a:off x="6612531" y="1459843"/>
            <a:ext cx="2222500" cy="5956300"/>
          </a:xfrm>
          <a:prstGeom prst="rect">
            <a:avLst/>
          </a:prstGeom>
        </p:spPr>
      </p:pic>
    </p:spTree>
    <p:extLst>
      <p:ext uri="{BB962C8B-B14F-4D97-AF65-F5344CB8AC3E}">
        <p14:creationId xmlns:p14="http://schemas.microsoft.com/office/powerpoint/2010/main" val="955798482"/>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8" name="Rectangle 2">
            <a:extLst>
              <a:ext uri="{FF2B5EF4-FFF2-40B4-BE49-F238E27FC236}">
                <a16:creationId xmlns:a16="http://schemas.microsoft.com/office/drawing/2014/main" id="{B7AFAE59-801B-B44F-89FE-5699C4989DEB}"/>
              </a:ext>
            </a:extLst>
          </p:cNvPr>
          <p:cNvSpPr>
            <a:spLocks noChangeArrowheads="1"/>
          </p:cNvSpPr>
          <p:nvPr/>
        </p:nvSpPr>
        <p:spPr bwMode="auto">
          <a:xfrm>
            <a:off x="1875695" y="1426073"/>
            <a:ext cx="8642180" cy="94057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square">
            <a:spAutoFit/>
          </a:bodyPr>
          <a:lstStyle>
            <a:lvl1pPr>
              <a:spcBef>
                <a:spcPct val="20000"/>
              </a:spcBef>
              <a:buFont typeface="Arial" panose="020B0604020202020204" pitchFamily="34" charset="0"/>
              <a:buChar char="•"/>
              <a:defRPr sz="3200">
                <a:solidFill>
                  <a:schemeClr val="tx1"/>
                </a:solidFill>
                <a:latin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Calibri" panose="020F0502020204030204" pitchFamily="34" charset="0"/>
              </a:defRPr>
            </a:lvl5pPr>
            <a:lvl6pPr marL="25146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6pPr>
            <a:lvl7pPr marL="29718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7pPr>
            <a:lvl8pPr marL="34290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8pPr>
            <a:lvl9pPr marL="3886200" indent="-228600" defTabSz="457200" eaLnBrk="0" fontAlgn="base" hangingPunct="0">
              <a:spcBef>
                <a:spcPct val="20000"/>
              </a:spcBef>
              <a:spcAft>
                <a:spcPct val="0"/>
              </a:spcAft>
              <a:buFont typeface="Arial" panose="020B0604020202020204" pitchFamily="34" charset="0"/>
              <a:buChar char="»"/>
              <a:defRPr sz="2000">
                <a:solidFill>
                  <a:schemeClr val="tx1"/>
                </a:solidFill>
                <a:latin typeface="Calibri" panose="020F0502020204030204" pitchFamily="34" charset="0"/>
              </a:defRPr>
            </a:lvl9pPr>
          </a:lstStyle>
          <a:p>
            <a:pPr marL="342900" indent="-342900">
              <a:lnSpc>
                <a:spcPct val="88000"/>
              </a:lnSpc>
              <a:spcBef>
                <a:spcPct val="0"/>
              </a:spcBef>
              <a:spcAft>
                <a:spcPts val="1200"/>
              </a:spcAft>
            </a:pPr>
            <a:r>
              <a:rPr lang="en-US" altLang="en-US" sz="2400" dirty="0"/>
              <a:t>What strategies do you plan to use on your </a:t>
            </a:r>
            <a:r>
              <a:rPr lang="en-US" altLang="en-US" sz="2400" i="1" dirty="0" err="1"/>
              <a:t>i</a:t>
            </a:r>
            <a:r>
              <a:rPr lang="en-US" altLang="en-US" sz="2400" i="1" dirty="0"/>
              <a:t>-Ready Diagnostic</a:t>
            </a:r>
            <a:r>
              <a:rPr lang="en-US" altLang="en-US" sz="2400" dirty="0"/>
              <a:t>?</a:t>
            </a:r>
          </a:p>
          <a:p>
            <a:pPr marL="342900" indent="-342900">
              <a:spcBef>
                <a:spcPct val="0"/>
              </a:spcBef>
              <a:spcAft>
                <a:spcPts val="1200"/>
              </a:spcAft>
            </a:pPr>
            <a:r>
              <a:rPr lang="en-US" altLang="en-US" sz="2400" dirty="0"/>
              <a:t>What do you want to remember?</a:t>
            </a:r>
          </a:p>
        </p:txBody>
      </p:sp>
      <p:sp>
        <p:nvSpPr>
          <p:cNvPr id="8" name="Rounded Rectangle 7">
            <a:extLst>
              <a:ext uri="{FF2B5EF4-FFF2-40B4-BE49-F238E27FC236}">
                <a16:creationId xmlns:a16="http://schemas.microsoft.com/office/drawing/2014/main" id="{92F4C2E5-FE4A-AA4A-BD73-BE806C219B1B}"/>
              </a:ext>
            </a:extLst>
          </p:cNvPr>
          <p:cNvSpPr/>
          <p:nvPr/>
        </p:nvSpPr>
        <p:spPr>
          <a:xfrm>
            <a:off x="702198" y="27463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9" name="Rectangle 8">
            <a:extLst>
              <a:ext uri="{FF2B5EF4-FFF2-40B4-BE49-F238E27FC236}">
                <a16:creationId xmlns:a16="http://schemas.microsoft.com/office/drawing/2014/main" id="{20EC7AF1-C91D-0148-9C4E-5F05E7779FC3}"/>
              </a:ext>
            </a:extLst>
          </p:cNvPr>
          <p:cNvSpPr/>
          <p:nvPr/>
        </p:nvSpPr>
        <p:spPr>
          <a:xfrm>
            <a:off x="2176161" y="368223"/>
            <a:ext cx="8481219" cy="769441"/>
          </a:xfrm>
          <a:prstGeom prst="rect">
            <a:avLst/>
          </a:prstGeom>
        </p:spPr>
        <p:txBody>
          <a:bodyPr wrap="square">
            <a:spAutoFit/>
          </a:bodyPr>
          <a:lstStyle/>
          <a:p>
            <a:pPr>
              <a:defRPr/>
            </a:pPr>
            <a:r>
              <a:rPr lang="en-US" altLang="en-US" sz="4400" b="1" dirty="0"/>
              <a:t>Reflections</a:t>
            </a:r>
            <a:endParaRPr lang="en-US" sz="4400" b="1" dirty="0"/>
          </a:p>
        </p:txBody>
      </p:sp>
      <p:pic>
        <p:nvPicPr>
          <p:cNvPr id="5" name="Picture 4" descr="A group of people posing for a toy&#10;&#10;Description automatically generated">
            <a:extLst>
              <a:ext uri="{FF2B5EF4-FFF2-40B4-BE49-F238E27FC236}">
                <a16:creationId xmlns:a16="http://schemas.microsoft.com/office/drawing/2014/main" id="{EE2C4D24-2902-FA4C-9C6B-AFE5855BC9AA}"/>
              </a:ext>
            </a:extLst>
          </p:cNvPr>
          <p:cNvPicPr>
            <a:picLocks noChangeAspect="1"/>
          </p:cNvPicPr>
          <p:nvPr/>
        </p:nvPicPr>
        <p:blipFill>
          <a:blip r:embed="rId3"/>
          <a:stretch>
            <a:fillRect/>
          </a:stretch>
        </p:blipFill>
        <p:spPr>
          <a:xfrm>
            <a:off x="2265754" y="2604785"/>
            <a:ext cx="7975488" cy="6327774"/>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197791470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51321F-E19E-164B-AB74-505697CF9AA7}"/>
              </a:ext>
            </a:extLst>
          </p:cNvPr>
          <p:cNvGrpSpPr/>
          <p:nvPr/>
        </p:nvGrpSpPr>
        <p:grpSpPr>
          <a:xfrm>
            <a:off x="2317490" y="2339398"/>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247BDA"/>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6" name="Picture 25">
              <a:extLst>
                <a:ext uri="{FF2B5EF4-FFF2-40B4-BE49-F238E27FC236}">
                  <a16:creationId xmlns:a16="http://schemas.microsoft.com/office/drawing/2014/main" id="{74359A13-F89D-2042-9121-30DB88C5B2E5}"/>
                </a:ext>
              </a:extLst>
            </p:cNvPr>
            <p:cNvPicPr>
              <a:picLocks noChangeAspect="1"/>
            </p:cNvPicPr>
            <p:nvPr/>
          </p:nvPicPr>
          <p:blipFill rotWithShape="1">
            <a:blip r:embed="rId4"/>
            <a:srcRect l="4742"/>
            <a:stretch/>
          </p:blipFill>
          <p:spPr>
            <a:xfrm>
              <a:off x="2112802" y="2773866"/>
              <a:ext cx="5117020" cy="3001563"/>
            </a:xfrm>
            <a:prstGeom prst="rect">
              <a:avLst/>
            </a:prstGeom>
          </p:spPr>
        </p:pic>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Keyboard Navigation</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2549089" y="1606032"/>
            <a:ext cx="7093822" cy="1077218"/>
            <a:chOff x="1122254" y="5626961"/>
            <a:chExt cx="6710815"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6710815"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6567196" cy="1077218"/>
            </a:xfrm>
            <a:prstGeom prst="rect">
              <a:avLst/>
            </a:prstGeom>
          </p:spPr>
          <p:txBody>
            <a:bodyPr wrap="square">
              <a:spAutoFit/>
            </a:bodyPr>
            <a:lstStyle/>
            <a:p>
              <a:r>
                <a:rPr lang="en-US" sz="3200" b="1" dirty="0"/>
                <a:t>How: </a:t>
              </a:r>
              <a:r>
                <a:rPr lang="en-US" sz="3200" dirty="0"/>
                <a:t>Using specific keyboard selections:</a:t>
              </a:r>
            </a:p>
            <a:p>
              <a:pPr fontAlgn="auto"/>
              <a:r>
                <a:rPr lang="en-US" sz="3200" dirty="0"/>
                <a:t>Tab, Shift + Tab, and Enter or Space</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1793676" y="2730063"/>
            <a:ext cx="1860223" cy="2123370"/>
            <a:chOff x="82244" y="2297599"/>
            <a:chExt cx="1860223" cy="2325257"/>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82244" y="2297599"/>
              <a:ext cx="1860223" cy="2325257"/>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188786" y="2406203"/>
              <a:ext cx="1644668" cy="2123348"/>
            </a:xfrm>
            <a:prstGeom prst="rect">
              <a:avLst/>
            </a:prstGeom>
            <a:noFill/>
          </p:spPr>
          <p:txBody>
            <a:bodyPr wrap="square" rtlCol="0">
              <a:spAutoFit/>
            </a:bodyPr>
            <a:lstStyle/>
            <a:p>
              <a:r>
                <a:rPr lang="en-US" sz="2400" dirty="0"/>
                <a:t>The </a:t>
              </a:r>
              <a:r>
                <a:rPr lang="en-US" sz="2400" i="1" dirty="0"/>
                <a:t>Tab</a:t>
              </a:r>
              <a:r>
                <a:rPr lang="en-US" sz="2400" dirty="0"/>
                <a:t> key </a:t>
              </a:r>
              <a:br>
                <a:rPr lang="en-US" sz="2400" dirty="0"/>
              </a:br>
              <a:r>
                <a:rPr lang="en-US" sz="2400" dirty="0"/>
                <a:t>will initiate keyboard navigation features.</a:t>
              </a:r>
            </a:p>
          </p:txBody>
        </p:sp>
      </p:grpSp>
      <p:grpSp>
        <p:nvGrpSpPr>
          <p:cNvPr id="34" name="Group 33">
            <a:extLst>
              <a:ext uri="{FF2B5EF4-FFF2-40B4-BE49-F238E27FC236}">
                <a16:creationId xmlns:a16="http://schemas.microsoft.com/office/drawing/2014/main" id="{C680F4BC-5BD6-6844-9F81-11DF7CE90D63}"/>
              </a:ext>
            </a:extLst>
          </p:cNvPr>
          <p:cNvGrpSpPr/>
          <p:nvPr/>
        </p:nvGrpSpPr>
        <p:grpSpPr>
          <a:xfrm>
            <a:off x="1773620" y="2698271"/>
            <a:ext cx="1860223" cy="2407498"/>
            <a:chOff x="82244" y="2297599"/>
            <a:chExt cx="1860223" cy="2636400"/>
          </a:xfrm>
          <a:solidFill>
            <a:schemeClr val="bg1">
              <a:lumMod val="85000"/>
            </a:schemeClr>
          </a:solidFill>
        </p:grpSpPr>
        <p:sp>
          <p:nvSpPr>
            <p:cNvPr id="35" name="Rounded Rectangle 34">
              <a:extLst>
                <a:ext uri="{FF2B5EF4-FFF2-40B4-BE49-F238E27FC236}">
                  <a16:creationId xmlns:a16="http://schemas.microsoft.com/office/drawing/2014/main" id="{F9722423-D94D-DD43-880D-85D42DC9EDFD}"/>
                </a:ext>
              </a:extLst>
            </p:cNvPr>
            <p:cNvSpPr/>
            <p:nvPr/>
          </p:nvSpPr>
          <p:spPr>
            <a:xfrm>
              <a:off x="82244" y="2297599"/>
              <a:ext cx="1860223" cy="2636400"/>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Box 35">
              <a:extLst>
                <a:ext uri="{FF2B5EF4-FFF2-40B4-BE49-F238E27FC236}">
                  <a16:creationId xmlns:a16="http://schemas.microsoft.com/office/drawing/2014/main" id="{6654B806-2AE6-904A-BD6F-C35EA809170D}"/>
                </a:ext>
              </a:extLst>
            </p:cNvPr>
            <p:cNvSpPr txBox="1"/>
            <p:nvPr/>
          </p:nvSpPr>
          <p:spPr>
            <a:xfrm>
              <a:off x="188786" y="2406203"/>
              <a:ext cx="1644668" cy="2527796"/>
            </a:xfrm>
            <a:prstGeom prst="rect">
              <a:avLst/>
            </a:prstGeom>
            <a:noFill/>
          </p:spPr>
          <p:txBody>
            <a:bodyPr wrap="square" rtlCol="0">
              <a:spAutoFit/>
            </a:bodyPr>
            <a:lstStyle/>
            <a:p>
              <a:r>
                <a:rPr lang="en-US" sz="2400" dirty="0"/>
                <a:t>A box will appear showing </a:t>
              </a:r>
              <a:br>
                <a:rPr lang="en-US" sz="2400" dirty="0"/>
              </a:br>
              <a:r>
                <a:rPr lang="en-US" sz="2400" dirty="0"/>
                <a:t>where you are on the screen.</a:t>
              </a:r>
            </a:p>
          </p:txBody>
        </p:sp>
      </p:grpSp>
      <p:cxnSp>
        <p:nvCxnSpPr>
          <p:cNvPr id="37" name="Straight Arrow Connector 36">
            <a:extLst>
              <a:ext uri="{FF2B5EF4-FFF2-40B4-BE49-F238E27FC236}">
                <a16:creationId xmlns:a16="http://schemas.microsoft.com/office/drawing/2014/main" id="{57E242B9-7AEF-1848-B057-E1DE0E70D0CA}"/>
              </a:ext>
            </a:extLst>
          </p:cNvPr>
          <p:cNvCxnSpPr>
            <a:cxnSpLocks/>
          </p:cNvCxnSpPr>
          <p:nvPr/>
        </p:nvCxnSpPr>
        <p:spPr>
          <a:xfrm>
            <a:off x="3094263" y="4768229"/>
            <a:ext cx="809306" cy="0"/>
          </a:xfrm>
          <a:prstGeom prst="straightConnector1">
            <a:avLst/>
          </a:prstGeom>
          <a:ln w="177800">
            <a:solidFill>
              <a:srgbClr val="6A388A"/>
            </a:solidFill>
            <a:tailEnd type="triangle"/>
          </a:ln>
          <a:effectLst>
            <a:outerShdw blurRad="63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598192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subTnLst>
                                    <p:set>
                                      <p:cBhvr override="childStyle">
                                        <p:cTn dur="1" fill="hold" display="0" masterRel="nextClick" afterEffect="1"/>
                                        <p:tgtEl>
                                          <p:spTgt spid="13"/>
                                        </p:tgtEl>
                                        <p:attrNameLst>
                                          <p:attrName>style.visibility</p:attrName>
                                        </p:attrNameLst>
                                      </p:cBhvr>
                                      <p:to>
                                        <p:strVal val="hidden"/>
                                      </p:to>
                                    </p:set>
                                  </p:subTnLst>
                                </p:cTn>
                              </p:par>
                              <p:par>
                                <p:cTn id="7" presetID="1" presetClass="exit" presetSubtype="0" fill="hold" nodeType="withEffect">
                                  <p:stCondLst>
                                    <p:cond delay="0"/>
                                  </p:stCondLst>
                                  <p:childTnLst>
                                    <p:set>
                                      <p:cBhvr>
                                        <p:cTn id="8" dur="1" fill="hold">
                                          <p:stCondLst>
                                            <p:cond delay="0"/>
                                          </p:stCondLst>
                                        </p:cTn>
                                        <p:tgtEl>
                                          <p:spTgt spid="9"/>
                                        </p:tgtEl>
                                        <p:attrNameLst>
                                          <p:attrName>style.visibility</p:attrName>
                                        </p:attrNameLst>
                                      </p:cBhvr>
                                      <p:to>
                                        <p:strVal val="hidden"/>
                                      </p:to>
                                    </p:set>
                                  </p:childTnLst>
                                </p:cTn>
                              </p:par>
                            </p:childTnLst>
                          </p:cTn>
                        </p:par>
                      </p:childTnLst>
                    </p:cTn>
                  </p:par>
                  <p:par>
                    <p:cTn id="9" fill="hold">
                      <p:stCondLst>
                        <p:cond delay="indefinite"/>
                      </p:stCondLst>
                      <p:childTnLst>
                        <p:par>
                          <p:cTn id="10" fill="hold">
                            <p:stCondLst>
                              <p:cond delay="0"/>
                            </p:stCondLst>
                            <p:childTnLst>
                              <p:par>
                                <p:cTn id="11" presetID="1" presetClass="entr" presetSubtype="0" fill="hold" nodeType="clickEffect">
                                  <p:stCondLst>
                                    <p:cond delay="0"/>
                                  </p:stCondLst>
                                  <p:childTnLst>
                                    <p:set>
                                      <p:cBhvr>
                                        <p:cTn id="12" dur="1" fill="hold">
                                          <p:stCondLst>
                                            <p:cond delay="0"/>
                                          </p:stCondLst>
                                        </p:cTn>
                                        <p:tgtEl>
                                          <p:spTgt spid="34"/>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 name="Group 5">
            <a:extLst>
              <a:ext uri="{FF2B5EF4-FFF2-40B4-BE49-F238E27FC236}">
                <a16:creationId xmlns:a16="http://schemas.microsoft.com/office/drawing/2014/main" id="{3B0A60A2-4DEE-0A44-B260-6BDFFC98637C}"/>
              </a:ext>
            </a:extLst>
          </p:cNvPr>
          <p:cNvGrpSpPr/>
          <p:nvPr/>
        </p:nvGrpSpPr>
        <p:grpSpPr>
          <a:xfrm>
            <a:off x="2317490" y="2339398"/>
            <a:ext cx="7557023" cy="4132747"/>
            <a:chOff x="793489" y="2339397"/>
            <a:chExt cx="7557023" cy="4132747"/>
          </a:xfrm>
        </p:grpSpPr>
        <p:grpSp>
          <p:nvGrpSpPr>
            <p:cNvPr id="3" name="Group 2">
              <a:extLst>
                <a:ext uri="{FF2B5EF4-FFF2-40B4-BE49-F238E27FC236}">
                  <a16:creationId xmlns:a16="http://schemas.microsoft.com/office/drawing/2014/main" id="{F451321F-E19E-164B-AB74-505697CF9AA7}"/>
                </a:ext>
              </a:extLst>
            </p:cNvPr>
            <p:cNvGrpSpPr/>
            <p:nvPr/>
          </p:nvGrpSpPr>
          <p:grpSpPr>
            <a:xfrm>
              <a:off x="793489" y="2339397"/>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49B75C"/>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8" name="Picture 17">
              <a:extLst>
                <a:ext uri="{FF2B5EF4-FFF2-40B4-BE49-F238E27FC236}">
                  <a16:creationId xmlns:a16="http://schemas.microsoft.com/office/drawing/2014/main" id="{61E704B9-2BC1-9C4C-A713-7F75E3655785}"/>
                </a:ext>
              </a:extLst>
            </p:cNvPr>
            <p:cNvPicPr>
              <a:picLocks noChangeAspect="1"/>
            </p:cNvPicPr>
            <p:nvPr/>
          </p:nvPicPr>
          <p:blipFill rotWithShape="1">
            <a:blip r:embed="rId4"/>
            <a:srcRect t="13307" b="9575"/>
            <a:stretch/>
          </p:blipFill>
          <p:spPr>
            <a:xfrm>
              <a:off x="2139265" y="2898634"/>
              <a:ext cx="5029200" cy="2756263"/>
            </a:xfrm>
            <a:prstGeom prst="rect">
              <a:avLst/>
            </a:prstGeom>
          </p:spPr>
        </p:pic>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Audio Support</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3499537" y="1606032"/>
            <a:ext cx="5192929" cy="1077218"/>
            <a:chOff x="1122254" y="5626961"/>
            <a:chExt cx="4912554"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4840744"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4840744" cy="1077218"/>
            </a:xfrm>
            <a:prstGeom prst="rect">
              <a:avLst/>
            </a:prstGeom>
          </p:spPr>
          <p:txBody>
            <a:bodyPr wrap="square">
              <a:spAutoFit/>
            </a:bodyPr>
            <a:lstStyle/>
            <a:p>
              <a:r>
                <a:rPr lang="en-US" sz="3200" b="1" dirty="0"/>
                <a:t>How: </a:t>
              </a:r>
              <a:r>
                <a:rPr lang="en-US" sz="3200" dirty="0"/>
                <a:t>Using the speaker icon, </a:t>
              </a:r>
              <a:br>
                <a:rPr lang="en-US" sz="3200" dirty="0"/>
              </a:br>
              <a:r>
                <a:rPr lang="en-US" sz="3200" dirty="0"/>
                <a:t>wherever it appears</a:t>
              </a:r>
            </a:p>
          </p:txBody>
        </p:sp>
      </p:grpSp>
      <p:grpSp>
        <p:nvGrpSpPr>
          <p:cNvPr id="12" name="Group 11">
            <a:extLst>
              <a:ext uri="{FF2B5EF4-FFF2-40B4-BE49-F238E27FC236}">
                <a16:creationId xmlns:a16="http://schemas.microsoft.com/office/drawing/2014/main" id="{1D389C18-185D-2F45-85AB-83B329DB559B}"/>
              </a:ext>
            </a:extLst>
          </p:cNvPr>
          <p:cNvGrpSpPr/>
          <p:nvPr/>
        </p:nvGrpSpPr>
        <p:grpSpPr>
          <a:xfrm>
            <a:off x="4017818" y="2964710"/>
            <a:ext cx="3121142" cy="2016359"/>
            <a:chOff x="2493818" y="2964709"/>
            <a:chExt cx="3121142" cy="2016359"/>
          </a:xfrm>
        </p:grpSpPr>
        <p:sp>
          <p:nvSpPr>
            <p:cNvPr id="4" name="Rounded Rectangle 3">
              <a:extLst>
                <a:ext uri="{FF2B5EF4-FFF2-40B4-BE49-F238E27FC236}">
                  <a16:creationId xmlns:a16="http://schemas.microsoft.com/office/drawing/2014/main" id="{FB667B46-9FD6-4246-81B3-FDEE176468A2}"/>
                </a:ext>
              </a:extLst>
            </p:cNvPr>
            <p:cNvSpPr/>
            <p:nvPr/>
          </p:nvSpPr>
          <p:spPr>
            <a:xfrm>
              <a:off x="2493818" y="2964709"/>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ounded Rectangle 20">
              <a:extLst>
                <a:ext uri="{FF2B5EF4-FFF2-40B4-BE49-F238E27FC236}">
                  <a16:creationId xmlns:a16="http://schemas.microsoft.com/office/drawing/2014/main" id="{837D9D5C-9CD4-5D4D-9EAD-884422BB97E9}"/>
                </a:ext>
              </a:extLst>
            </p:cNvPr>
            <p:cNvSpPr/>
            <p:nvPr/>
          </p:nvSpPr>
          <p:spPr>
            <a:xfrm>
              <a:off x="4655127" y="2964709"/>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ounded Rectangle 21">
              <a:extLst>
                <a:ext uri="{FF2B5EF4-FFF2-40B4-BE49-F238E27FC236}">
                  <a16:creationId xmlns:a16="http://schemas.microsoft.com/office/drawing/2014/main" id="{D468BEE7-E835-2348-A377-C01B5C4B86C9}"/>
                </a:ext>
              </a:extLst>
            </p:cNvPr>
            <p:cNvSpPr/>
            <p:nvPr/>
          </p:nvSpPr>
          <p:spPr>
            <a:xfrm>
              <a:off x="2493818" y="4324404"/>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ounded Rectangle 22">
              <a:extLst>
                <a:ext uri="{FF2B5EF4-FFF2-40B4-BE49-F238E27FC236}">
                  <a16:creationId xmlns:a16="http://schemas.microsoft.com/office/drawing/2014/main" id="{4FB437D5-8211-7846-90E8-9E45BDD45283}"/>
                </a:ext>
              </a:extLst>
            </p:cNvPr>
            <p:cNvSpPr/>
            <p:nvPr/>
          </p:nvSpPr>
          <p:spPr>
            <a:xfrm>
              <a:off x="2559350"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Rounded Rectangle 23">
              <a:extLst>
                <a:ext uri="{FF2B5EF4-FFF2-40B4-BE49-F238E27FC236}">
                  <a16:creationId xmlns:a16="http://schemas.microsoft.com/office/drawing/2014/main" id="{70955535-0548-484A-9716-31DA87A66C86}"/>
                </a:ext>
              </a:extLst>
            </p:cNvPr>
            <p:cNvSpPr/>
            <p:nvPr/>
          </p:nvSpPr>
          <p:spPr>
            <a:xfrm>
              <a:off x="3928825"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Rounded Rectangle 24">
              <a:extLst>
                <a:ext uri="{FF2B5EF4-FFF2-40B4-BE49-F238E27FC236}">
                  <a16:creationId xmlns:a16="http://schemas.microsoft.com/office/drawing/2014/main" id="{B069B86A-62A7-E14C-8C04-85784D153923}"/>
                </a:ext>
              </a:extLst>
            </p:cNvPr>
            <p:cNvSpPr/>
            <p:nvPr/>
          </p:nvSpPr>
          <p:spPr>
            <a:xfrm>
              <a:off x="5300264" y="4666372"/>
              <a:ext cx="314696" cy="314696"/>
            </a:xfrm>
            <a:prstGeom prst="roundRect">
              <a:avLst/>
            </a:prstGeom>
            <a:noFill/>
            <a:ln w="28575">
              <a:solidFill>
                <a:srgbClr val="6A388A"/>
              </a:solidFill>
            </a:ln>
            <a:effectLst>
              <a:outerShdw blurRad="63500" sx="102000" sy="102000" algn="ctr" rotWithShape="0">
                <a:schemeClr val="bg1">
                  <a:alpha val="40000"/>
                </a:scheme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1302863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3" name="Group 2">
            <a:extLst>
              <a:ext uri="{FF2B5EF4-FFF2-40B4-BE49-F238E27FC236}">
                <a16:creationId xmlns:a16="http://schemas.microsoft.com/office/drawing/2014/main" id="{F451321F-E19E-164B-AB74-505697CF9AA7}"/>
              </a:ext>
            </a:extLst>
          </p:cNvPr>
          <p:cNvGrpSpPr/>
          <p:nvPr/>
        </p:nvGrpSpPr>
        <p:grpSpPr>
          <a:xfrm>
            <a:off x="2416802" y="2339398"/>
            <a:ext cx="7557023" cy="4132747"/>
            <a:chOff x="892801" y="2339397"/>
            <a:chExt cx="7557023" cy="4132747"/>
          </a:xfrm>
        </p:grpSpPr>
        <p:pic>
          <p:nvPicPr>
            <p:cNvPr id="5" name="Picture 4">
              <a:extLst>
                <a:ext uri="{FF2B5EF4-FFF2-40B4-BE49-F238E27FC236}">
                  <a16:creationId xmlns:a16="http://schemas.microsoft.com/office/drawing/2014/main" id="{A5A12234-8FAF-B748-A5CD-B380C3E2DF6C}"/>
                </a:ext>
              </a:extLst>
            </p:cNvPr>
            <p:cNvPicPr>
              <a:picLocks noChangeAspect="1"/>
            </p:cNvPicPr>
            <p:nvPr/>
          </p:nvPicPr>
          <p:blipFill>
            <a:blip r:embed="rId3"/>
            <a:srcRect/>
            <a:stretch/>
          </p:blipFill>
          <p:spPr>
            <a:xfrm>
              <a:off x="892801" y="2339397"/>
              <a:ext cx="7557023" cy="4132747"/>
            </a:xfrm>
            <a:prstGeom prst="rect">
              <a:avLst/>
            </a:prstGeom>
          </p:spPr>
        </p:pic>
        <p:sp>
          <p:nvSpPr>
            <p:cNvPr id="2" name="Rectangle 1">
              <a:extLst>
                <a:ext uri="{FF2B5EF4-FFF2-40B4-BE49-F238E27FC236}">
                  <a16:creationId xmlns:a16="http://schemas.microsoft.com/office/drawing/2014/main" id="{FC4DDF36-541C-5C4D-83DC-A2E7E2364616}"/>
                </a:ext>
              </a:extLst>
            </p:cNvPr>
            <p:cNvSpPr/>
            <p:nvPr/>
          </p:nvSpPr>
          <p:spPr>
            <a:xfrm>
              <a:off x="1985554" y="2592634"/>
              <a:ext cx="5394960" cy="3364029"/>
            </a:xfrm>
            <a:prstGeom prst="rect">
              <a:avLst/>
            </a:prstGeom>
            <a:solidFill>
              <a:srgbClr val="3C77BB"/>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Rounded Rectangle 6">
            <a:extLst>
              <a:ext uri="{FF2B5EF4-FFF2-40B4-BE49-F238E27FC236}">
                <a16:creationId xmlns:a16="http://schemas.microsoft.com/office/drawing/2014/main" id="{F3177B75-E741-5E44-93CE-C3CAF544C1D2}"/>
              </a:ext>
            </a:extLst>
          </p:cNvPr>
          <p:cNvSpPr/>
          <p:nvPr/>
        </p:nvSpPr>
        <p:spPr>
          <a:xfrm>
            <a:off x="612988" y="29410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8" name="Rectangle 7">
            <a:extLst>
              <a:ext uri="{FF2B5EF4-FFF2-40B4-BE49-F238E27FC236}">
                <a16:creationId xmlns:a16="http://schemas.microsoft.com/office/drawing/2014/main" id="{17124857-92CE-874D-8898-FFE88C6B8036}"/>
              </a:ext>
            </a:extLst>
          </p:cNvPr>
          <p:cNvSpPr/>
          <p:nvPr/>
        </p:nvSpPr>
        <p:spPr>
          <a:xfrm>
            <a:off x="2176161" y="368223"/>
            <a:ext cx="8481219" cy="769441"/>
          </a:xfrm>
          <a:prstGeom prst="rect">
            <a:avLst/>
          </a:prstGeom>
        </p:spPr>
        <p:txBody>
          <a:bodyPr wrap="square">
            <a:spAutoFit/>
          </a:bodyPr>
          <a:lstStyle/>
          <a:p>
            <a:pPr>
              <a:defRPr/>
            </a:pPr>
            <a:r>
              <a:rPr lang="en-US" altLang="en-US" sz="4400" b="1" dirty="0"/>
              <a:t>Closed Captioning</a:t>
            </a:r>
            <a:endParaRPr lang="en-US" sz="4400" b="1" dirty="0"/>
          </a:p>
        </p:txBody>
      </p:sp>
      <p:grpSp>
        <p:nvGrpSpPr>
          <p:cNvPr id="9" name="Group 8">
            <a:extLst>
              <a:ext uri="{FF2B5EF4-FFF2-40B4-BE49-F238E27FC236}">
                <a16:creationId xmlns:a16="http://schemas.microsoft.com/office/drawing/2014/main" id="{E5CBC956-7EA5-5846-81E6-7DB94EAB22EB}"/>
              </a:ext>
            </a:extLst>
          </p:cNvPr>
          <p:cNvGrpSpPr/>
          <p:nvPr/>
        </p:nvGrpSpPr>
        <p:grpSpPr>
          <a:xfrm>
            <a:off x="3310708" y="1606032"/>
            <a:ext cx="5570584" cy="1077218"/>
            <a:chOff x="1122254" y="5626961"/>
            <a:chExt cx="5269819" cy="1077218"/>
          </a:xfrm>
        </p:grpSpPr>
        <p:sp>
          <p:nvSpPr>
            <p:cNvPr id="10" name="Rounded Rectangle 9">
              <a:extLst>
                <a:ext uri="{FF2B5EF4-FFF2-40B4-BE49-F238E27FC236}">
                  <a16:creationId xmlns:a16="http://schemas.microsoft.com/office/drawing/2014/main" id="{32A235B0-FF1A-424F-B994-563A23484D8A}"/>
                </a:ext>
              </a:extLst>
            </p:cNvPr>
            <p:cNvSpPr/>
            <p:nvPr/>
          </p:nvSpPr>
          <p:spPr>
            <a:xfrm>
              <a:off x="1122254" y="5641982"/>
              <a:ext cx="5269818" cy="1024344"/>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4A535438-FF61-654D-B634-411A25FB12B5}"/>
                </a:ext>
              </a:extLst>
            </p:cNvPr>
            <p:cNvSpPr/>
            <p:nvPr/>
          </p:nvSpPr>
          <p:spPr>
            <a:xfrm>
              <a:off x="1194064" y="5626961"/>
              <a:ext cx="5198009" cy="1077218"/>
            </a:xfrm>
            <a:prstGeom prst="rect">
              <a:avLst/>
            </a:prstGeom>
          </p:spPr>
          <p:txBody>
            <a:bodyPr wrap="square">
              <a:spAutoFit/>
            </a:bodyPr>
            <a:lstStyle/>
            <a:p>
              <a:r>
                <a:rPr lang="en-US" sz="3200" b="1" dirty="0"/>
                <a:t>How: </a:t>
              </a:r>
              <a:r>
                <a:rPr lang="en-US" sz="3200" dirty="0"/>
                <a:t>Using the CC box in the bottom left corner of the screen</a:t>
              </a:r>
            </a:p>
          </p:txBody>
        </p:sp>
      </p:grpSp>
      <p:grpSp>
        <p:nvGrpSpPr>
          <p:cNvPr id="13" name="Group 12">
            <a:extLst>
              <a:ext uri="{FF2B5EF4-FFF2-40B4-BE49-F238E27FC236}">
                <a16:creationId xmlns:a16="http://schemas.microsoft.com/office/drawing/2014/main" id="{8F754BA6-9B44-3247-8F1A-CD7951F1C2A3}"/>
              </a:ext>
            </a:extLst>
          </p:cNvPr>
          <p:cNvGrpSpPr/>
          <p:nvPr/>
        </p:nvGrpSpPr>
        <p:grpSpPr>
          <a:xfrm>
            <a:off x="1800329" y="2923132"/>
            <a:ext cx="2161904" cy="1657153"/>
            <a:chOff x="82244" y="2297599"/>
            <a:chExt cx="2161904" cy="1814713"/>
          </a:xfrm>
          <a:solidFill>
            <a:schemeClr val="bg1">
              <a:lumMod val="85000"/>
            </a:schemeClr>
          </a:solidFill>
        </p:grpSpPr>
        <p:sp>
          <p:nvSpPr>
            <p:cNvPr id="15" name="Rounded Rectangle 14">
              <a:extLst>
                <a:ext uri="{FF2B5EF4-FFF2-40B4-BE49-F238E27FC236}">
                  <a16:creationId xmlns:a16="http://schemas.microsoft.com/office/drawing/2014/main" id="{17580FFF-D443-AD4E-8233-5A986B54131A}"/>
                </a:ext>
              </a:extLst>
            </p:cNvPr>
            <p:cNvSpPr/>
            <p:nvPr/>
          </p:nvSpPr>
          <p:spPr>
            <a:xfrm>
              <a:off x="82244" y="2297599"/>
              <a:ext cx="2161904" cy="1811210"/>
            </a:xfrm>
            <a:prstGeom prst="roundRect">
              <a:avLst/>
            </a:prstGeom>
            <a:solidFill>
              <a:schemeClr val="bg1"/>
            </a:solidFill>
            <a:ln w="38100">
              <a:solidFill>
                <a:srgbClr val="6A388A"/>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 name="TextBox 15">
              <a:extLst>
                <a:ext uri="{FF2B5EF4-FFF2-40B4-BE49-F238E27FC236}">
                  <a16:creationId xmlns:a16="http://schemas.microsoft.com/office/drawing/2014/main" id="{56F896F2-0A33-814C-B912-8AC1685FAAEC}"/>
                </a:ext>
              </a:extLst>
            </p:cNvPr>
            <p:cNvSpPr txBox="1"/>
            <p:nvPr/>
          </p:nvSpPr>
          <p:spPr>
            <a:xfrm>
              <a:off x="135514" y="2393411"/>
              <a:ext cx="2055363" cy="1718901"/>
            </a:xfrm>
            <a:prstGeom prst="rect">
              <a:avLst/>
            </a:prstGeom>
            <a:noFill/>
          </p:spPr>
          <p:txBody>
            <a:bodyPr wrap="square" rtlCol="0">
              <a:spAutoFit/>
            </a:bodyPr>
            <a:lstStyle/>
            <a:p>
              <a:r>
                <a:rPr lang="en-US" sz="2400" dirty="0"/>
                <a:t>Clicking the CC box allows you to view the text on screen.</a:t>
              </a:r>
            </a:p>
          </p:txBody>
        </p:sp>
      </p:grpSp>
      <p:pic>
        <p:nvPicPr>
          <p:cNvPr id="18" name="Picture 17">
            <a:extLst>
              <a:ext uri="{FF2B5EF4-FFF2-40B4-BE49-F238E27FC236}">
                <a16:creationId xmlns:a16="http://schemas.microsoft.com/office/drawing/2014/main" id="{14FE0FE2-9708-B346-803E-8E958DF15C44}"/>
              </a:ext>
            </a:extLst>
          </p:cNvPr>
          <p:cNvPicPr>
            <a:picLocks noChangeAspect="1"/>
          </p:cNvPicPr>
          <p:nvPr/>
        </p:nvPicPr>
        <p:blipFill rotWithShape="1">
          <a:blip r:embed="rId4"/>
          <a:srcRect l="17444" r="17268"/>
          <a:stretch/>
        </p:blipFill>
        <p:spPr>
          <a:xfrm>
            <a:off x="4343137" y="2797850"/>
            <a:ext cx="3952892" cy="3044215"/>
          </a:xfrm>
          <a:prstGeom prst="rect">
            <a:avLst/>
          </a:prstGeom>
        </p:spPr>
      </p:pic>
      <p:pic>
        <p:nvPicPr>
          <p:cNvPr id="19" name="Picture 18">
            <a:extLst>
              <a:ext uri="{FF2B5EF4-FFF2-40B4-BE49-F238E27FC236}">
                <a16:creationId xmlns:a16="http://schemas.microsoft.com/office/drawing/2014/main" id="{066365E4-BB1F-7C44-8AB5-7A46E478FD47}"/>
              </a:ext>
            </a:extLst>
          </p:cNvPr>
          <p:cNvPicPr>
            <a:picLocks noChangeAspect="1"/>
          </p:cNvPicPr>
          <p:nvPr/>
        </p:nvPicPr>
        <p:blipFill rotWithShape="1">
          <a:blip r:embed="rId4"/>
          <a:srcRect l="1" t="80472" r="90824" b="3948"/>
          <a:stretch/>
        </p:blipFill>
        <p:spPr>
          <a:xfrm>
            <a:off x="3673410" y="5251969"/>
            <a:ext cx="555506" cy="474274"/>
          </a:xfrm>
          <a:prstGeom prst="rect">
            <a:avLst/>
          </a:prstGeom>
          <a:ln>
            <a:noFill/>
          </a:ln>
        </p:spPr>
      </p:pic>
      <p:cxnSp>
        <p:nvCxnSpPr>
          <p:cNvPr id="37" name="Straight Arrow Connector 36">
            <a:extLst>
              <a:ext uri="{FF2B5EF4-FFF2-40B4-BE49-F238E27FC236}">
                <a16:creationId xmlns:a16="http://schemas.microsoft.com/office/drawing/2014/main" id="{57E242B9-7AEF-1848-B057-E1DE0E70D0CA}"/>
              </a:ext>
            </a:extLst>
          </p:cNvPr>
          <p:cNvCxnSpPr>
            <a:cxnSpLocks/>
          </p:cNvCxnSpPr>
          <p:nvPr/>
        </p:nvCxnSpPr>
        <p:spPr>
          <a:xfrm>
            <a:off x="3948380" y="4191992"/>
            <a:ext cx="0" cy="1119356"/>
          </a:xfrm>
          <a:prstGeom prst="straightConnector1">
            <a:avLst/>
          </a:prstGeom>
          <a:ln w="177800">
            <a:solidFill>
              <a:srgbClr val="6A388A"/>
            </a:solidFill>
            <a:tailEnd type="triangle"/>
          </a:ln>
          <a:effectLst>
            <a:outerShdw blurRad="63500" sx="102000" sy="102000" algn="ctr" rotWithShape="0">
              <a:prstClr val="black">
                <a:alpha val="20000"/>
              </a:prstClr>
            </a:outerShdw>
          </a:effectLst>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5646590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7"/>
                                        </p:tgtEl>
                                        <p:attrNameLst>
                                          <p:attrName>style.visibility</p:attrName>
                                        </p:attrNameLst>
                                      </p:cBhvr>
                                      <p:to>
                                        <p:strVal val="visible"/>
                                      </p:to>
                                    </p:set>
                                  </p:childTnLst>
                                </p:cTn>
                              </p:par>
                              <p:par>
                                <p:cTn id="9" presetID="1" presetClass="exit" presetSubtype="0" fill="hold" nodeType="withEffect">
                                  <p:stCondLst>
                                    <p:cond delay="0"/>
                                  </p:stCondLst>
                                  <p:childTnLst>
                                    <p:set>
                                      <p:cBhvr>
                                        <p:cTn id="10" dur="1" fill="hold">
                                          <p:stCondLst>
                                            <p:cond delay="0"/>
                                          </p:stCondLst>
                                        </p:cTn>
                                        <p:tgtEl>
                                          <p:spTgt spid="9"/>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 name="Content Placeholder 9">
            <a:extLst>
              <a:ext uri="{FF2B5EF4-FFF2-40B4-BE49-F238E27FC236}">
                <a16:creationId xmlns:a16="http://schemas.microsoft.com/office/drawing/2014/main" id="{509C943F-A7EF-C14C-8A93-9E480956F430}"/>
              </a:ext>
            </a:extLst>
          </p:cNvPr>
          <p:cNvPicPr>
            <a:picLocks noGrp="1" noChangeAspect="1"/>
          </p:cNvPicPr>
          <p:nvPr>
            <p:ph idx="1"/>
          </p:nvPr>
        </p:nvPicPr>
        <p:blipFill>
          <a:blip r:embed="rId3"/>
          <a:stretch>
            <a:fillRect/>
          </a:stretch>
        </p:blipFill>
        <p:spPr>
          <a:xfrm>
            <a:off x="1524000" y="0"/>
            <a:ext cx="9144000" cy="6858000"/>
          </a:xfrm>
        </p:spPr>
      </p:pic>
      <p:sp>
        <p:nvSpPr>
          <p:cNvPr id="9" name="Title 3">
            <a:extLst>
              <a:ext uri="{FF2B5EF4-FFF2-40B4-BE49-F238E27FC236}">
                <a16:creationId xmlns:a16="http://schemas.microsoft.com/office/drawing/2014/main" id="{E3561E43-9ADA-E441-94A6-36D3C6AEBDFB}"/>
              </a:ext>
            </a:extLst>
          </p:cNvPr>
          <p:cNvSpPr>
            <a:spLocks noGrp="1"/>
          </p:cNvSpPr>
          <p:nvPr>
            <p:ph type="title"/>
          </p:nvPr>
        </p:nvSpPr>
        <p:spPr>
          <a:xfrm>
            <a:off x="1785005" y="1670350"/>
            <a:ext cx="7886700" cy="1325563"/>
          </a:xfrm>
          <a:ln>
            <a:noFill/>
          </a:ln>
        </p:spPr>
        <p:txBody>
          <a:bodyPr>
            <a:noAutofit/>
          </a:bodyPr>
          <a:lstStyle/>
          <a:p>
            <a:r>
              <a:rPr lang="en-US" sz="6000" dirty="0"/>
              <a:t>Get Pumped Up</a:t>
            </a:r>
            <a:br>
              <a:rPr lang="en-US" sz="6000" dirty="0"/>
            </a:br>
            <a:r>
              <a:rPr lang="en-US" sz="6000" dirty="0"/>
              <a:t>for Success!</a:t>
            </a:r>
          </a:p>
        </p:txBody>
      </p:sp>
      <p:pic>
        <p:nvPicPr>
          <p:cNvPr id="12" name="Picture 11">
            <a:extLst>
              <a:ext uri="{FF2B5EF4-FFF2-40B4-BE49-F238E27FC236}">
                <a16:creationId xmlns:a16="http://schemas.microsoft.com/office/drawing/2014/main" id="{1BB7611F-0A2D-AF48-8F53-4EAA915F9751}"/>
              </a:ext>
            </a:extLst>
          </p:cNvPr>
          <p:cNvPicPr>
            <a:picLocks noChangeAspect="1"/>
          </p:cNvPicPr>
          <p:nvPr/>
        </p:nvPicPr>
        <p:blipFill>
          <a:blip r:embed="rId4"/>
          <a:srcRect/>
          <a:stretch/>
        </p:blipFill>
        <p:spPr>
          <a:xfrm>
            <a:off x="1785006" y="571356"/>
            <a:ext cx="3039621" cy="667234"/>
          </a:xfrm>
          <a:prstGeom prst="rect">
            <a:avLst/>
          </a:prstGeom>
        </p:spPr>
      </p:pic>
      <p:sp>
        <p:nvSpPr>
          <p:cNvPr id="13" name="Title 3">
            <a:extLst>
              <a:ext uri="{FF2B5EF4-FFF2-40B4-BE49-F238E27FC236}">
                <a16:creationId xmlns:a16="http://schemas.microsoft.com/office/drawing/2014/main" id="{17877DDE-C3A2-4743-BAE6-6818E0C5FC7F}"/>
              </a:ext>
            </a:extLst>
          </p:cNvPr>
          <p:cNvSpPr txBox="1">
            <a:spLocks/>
          </p:cNvSpPr>
          <p:nvPr/>
        </p:nvSpPr>
        <p:spPr>
          <a:xfrm>
            <a:off x="1785005" y="3487424"/>
            <a:ext cx="2962962" cy="554377"/>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b="1" kern="1200">
                <a:solidFill>
                  <a:schemeClr val="tx1"/>
                </a:solidFill>
                <a:latin typeface="+mn-lt"/>
                <a:ea typeface="+mj-ea"/>
                <a:cs typeface="+mj-cs"/>
              </a:defRPr>
            </a:lvl1pPr>
          </a:lstStyle>
          <a:p>
            <a:r>
              <a:rPr lang="en-US" sz="4000" dirty="0"/>
              <a:t>Grades 3–5</a:t>
            </a:r>
          </a:p>
        </p:txBody>
      </p:sp>
      <p:cxnSp>
        <p:nvCxnSpPr>
          <p:cNvPr id="14" name="Straight Connector 13">
            <a:extLst>
              <a:ext uri="{FF2B5EF4-FFF2-40B4-BE49-F238E27FC236}">
                <a16:creationId xmlns:a16="http://schemas.microsoft.com/office/drawing/2014/main" id="{CB3E63EB-0C87-2D47-83DA-BD1D8933E247}"/>
              </a:ext>
            </a:extLst>
          </p:cNvPr>
          <p:cNvCxnSpPr>
            <a:cxnSpLocks/>
          </p:cNvCxnSpPr>
          <p:nvPr/>
        </p:nvCxnSpPr>
        <p:spPr>
          <a:xfrm>
            <a:off x="1878316" y="3297652"/>
            <a:ext cx="3597769" cy="0"/>
          </a:xfrm>
          <a:prstGeom prst="line">
            <a:avLst/>
          </a:prstGeom>
          <a:ln w="22225" cap="rnd">
            <a:solidFill>
              <a:schemeClr val="tx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92991604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Rounded Rectangle 15">
            <a:extLst>
              <a:ext uri="{FF2B5EF4-FFF2-40B4-BE49-F238E27FC236}">
                <a16:creationId xmlns:a16="http://schemas.microsoft.com/office/drawing/2014/main" id="{16EE29CE-1F5A-2447-8420-8593C0C5E87D}"/>
              </a:ext>
            </a:extLst>
          </p:cNvPr>
          <p:cNvSpPr/>
          <p:nvPr/>
        </p:nvSpPr>
        <p:spPr>
          <a:xfrm>
            <a:off x="624377" y="284578"/>
            <a:ext cx="10648709" cy="917668"/>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18" name="Rectangle 17">
            <a:extLst>
              <a:ext uri="{FF2B5EF4-FFF2-40B4-BE49-F238E27FC236}">
                <a16:creationId xmlns:a16="http://schemas.microsoft.com/office/drawing/2014/main" id="{A91A1D55-BD5C-9C40-8CB8-E89F84AE83CF}"/>
              </a:ext>
            </a:extLst>
          </p:cNvPr>
          <p:cNvSpPr/>
          <p:nvPr/>
        </p:nvSpPr>
        <p:spPr>
          <a:xfrm>
            <a:off x="2098340" y="378163"/>
            <a:ext cx="8481219" cy="769441"/>
          </a:xfrm>
          <a:prstGeom prst="rect">
            <a:avLst/>
          </a:prstGeom>
        </p:spPr>
        <p:txBody>
          <a:bodyPr wrap="square">
            <a:spAutoFit/>
          </a:bodyPr>
          <a:lstStyle/>
          <a:p>
            <a:pPr>
              <a:defRPr/>
            </a:pPr>
            <a:r>
              <a:rPr lang="en-US" altLang="en-US" sz="4400" b="1" dirty="0"/>
              <a:t>What We Will Cover</a:t>
            </a:r>
            <a:endParaRPr lang="en-US" sz="4400" dirty="0"/>
          </a:p>
        </p:txBody>
      </p:sp>
      <p:grpSp>
        <p:nvGrpSpPr>
          <p:cNvPr id="21" name="Group 20">
            <a:extLst>
              <a:ext uri="{FF2B5EF4-FFF2-40B4-BE49-F238E27FC236}">
                <a16:creationId xmlns:a16="http://schemas.microsoft.com/office/drawing/2014/main" id="{64F727E9-A05A-5C43-90D8-6FAB0F57C832}"/>
              </a:ext>
            </a:extLst>
          </p:cNvPr>
          <p:cNvGrpSpPr/>
          <p:nvPr/>
        </p:nvGrpSpPr>
        <p:grpSpPr>
          <a:xfrm>
            <a:off x="2220805" y="1608063"/>
            <a:ext cx="3360354" cy="694944"/>
            <a:chOff x="696805" y="1392163"/>
            <a:chExt cx="3360354" cy="694944"/>
          </a:xfrm>
        </p:grpSpPr>
        <p:pic>
          <p:nvPicPr>
            <p:cNvPr id="22" name="Picture 21">
              <a:extLst>
                <a:ext uri="{FF2B5EF4-FFF2-40B4-BE49-F238E27FC236}">
                  <a16:creationId xmlns:a16="http://schemas.microsoft.com/office/drawing/2014/main" id="{70A2E0B9-C601-9245-A584-C5B20BBAD729}"/>
                </a:ext>
              </a:extLst>
            </p:cNvPr>
            <p:cNvPicPr>
              <a:picLocks noChangeAspect="1" noChangeArrowheads="1"/>
            </p:cNvPicPr>
            <p:nvPr/>
          </p:nvPicPr>
          <p:blipFill>
            <a:blip r:embed="rId3"/>
            <a:srcRect/>
            <a:stretch/>
          </p:blipFill>
          <p:spPr bwMode="auto">
            <a:xfrm>
              <a:off x="696805" y="1392163"/>
              <a:ext cx="694944" cy="6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23" name="Rectangle 22">
              <a:extLst>
                <a:ext uri="{FF2B5EF4-FFF2-40B4-BE49-F238E27FC236}">
                  <a16:creationId xmlns:a16="http://schemas.microsoft.com/office/drawing/2014/main" id="{C588E7E9-6592-FD48-AE52-54B334AF3D9D}"/>
                </a:ext>
              </a:extLst>
            </p:cNvPr>
            <p:cNvSpPr/>
            <p:nvPr/>
          </p:nvSpPr>
          <p:spPr>
            <a:xfrm>
              <a:off x="1343787" y="1447248"/>
              <a:ext cx="2713372" cy="584775"/>
            </a:xfrm>
            <a:prstGeom prst="rect">
              <a:avLst/>
            </a:prstGeom>
          </p:spPr>
          <p:txBody>
            <a:bodyPr wrap="none">
              <a:spAutoFit/>
            </a:bodyPr>
            <a:lstStyle/>
            <a:p>
              <a:r>
                <a:rPr lang="en-US" altLang="en-US" sz="3200" dirty="0"/>
                <a:t>Things to know</a:t>
              </a:r>
            </a:p>
          </p:txBody>
        </p:sp>
      </p:grpSp>
      <p:grpSp>
        <p:nvGrpSpPr>
          <p:cNvPr id="24" name="Group 23">
            <a:extLst>
              <a:ext uri="{FF2B5EF4-FFF2-40B4-BE49-F238E27FC236}">
                <a16:creationId xmlns:a16="http://schemas.microsoft.com/office/drawing/2014/main" id="{97467B2D-8656-E348-8D76-3EEA5776403E}"/>
              </a:ext>
            </a:extLst>
          </p:cNvPr>
          <p:cNvGrpSpPr/>
          <p:nvPr/>
        </p:nvGrpSpPr>
        <p:grpSpPr>
          <a:xfrm>
            <a:off x="2220806" y="2465042"/>
            <a:ext cx="3387219" cy="691949"/>
            <a:chOff x="696805" y="2245949"/>
            <a:chExt cx="3387219" cy="691949"/>
          </a:xfrm>
        </p:grpSpPr>
        <p:pic>
          <p:nvPicPr>
            <p:cNvPr id="42" name="Picture 4">
              <a:extLst>
                <a:ext uri="{FF2B5EF4-FFF2-40B4-BE49-F238E27FC236}">
                  <a16:creationId xmlns:a16="http://schemas.microsoft.com/office/drawing/2014/main" id="{9FA1037F-2C0A-334A-872B-326E344F6DD6}"/>
                </a:ext>
              </a:extLst>
            </p:cNvPr>
            <p:cNvPicPr>
              <a:picLocks noChangeAspect="1" noChangeArrowheads="1"/>
            </p:cNvPicPr>
            <p:nvPr/>
          </p:nvPicPr>
          <p:blipFill>
            <a:blip r:embed="rId4"/>
            <a:srcRect/>
            <a:stretch/>
          </p:blipFill>
          <p:spPr bwMode="auto">
            <a:xfrm>
              <a:off x="696805" y="2245949"/>
              <a:ext cx="704088" cy="69194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3" name="Rectangle 42">
              <a:extLst>
                <a:ext uri="{FF2B5EF4-FFF2-40B4-BE49-F238E27FC236}">
                  <a16:creationId xmlns:a16="http://schemas.microsoft.com/office/drawing/2014/main" id="{B0C559AB-8F84-7340-AE01-82ADC077DB7C}"/>
                </a:ext>
              </a:extLst>
            </p:cNvPr>
            <p:cNvSpPr/>
            <p:nvPr/>
          </p:nvSpPr>
          <p:spPr>
            <a:xfrm>
              <a:off x="1343787" y="2299536"/>
              <a:ext cx="2740237" cy="584775"/>
            </a:xfrm>
            <a:prstGeom prst="rect">
              <a:avLst/>
            </a:prstGeom>
          </p:spPr>
          <p:txBody>
            <a:bodyPr wrap="none">
              <a:spAutoFit/>
            </a:bodyPr>
            <a:lstStyle/>
            <a:p>
              <a:r>
                <a:rPr lang="en-US" altLang="en-US" sz="3200" dirty="0"/>
                <a:t>What to expect</a:t>
              </a:r>
            </a:p>
          </p:txBody>
        </p:sp>
      </p:grpSp>
      <p:grpSp>
        <p:nvGrpSpPr>
          <p:cNvPr id="44" name="Group 43">
            <a:extLst>
              <a:ext uri="{FF2B5EF4-FFF2-40B4-BE49-F238E27FC236}">
                <a16:creationId xmlns:a16="http://schemas.microsoft.com/office/drawing/2014/main" id="{809B1EBB-31D6-E740-970A-DE8E9F531CC5}"/>
              </a:ext>
            </a:extLst>
          </p:cNvPr>
          <p:cNvGrpSpPr/>
          <p:nvPr/>
        </p:nvGrpSpPr>
        <p:grpSpPr>
          <a:xfrm>
            <a:off x="2220805" y="4156681"/>
            <a:ext cx="1501318" cy="695325"/>
            <a:chOff x="696805" y="4822628"/>
            <a:chExt cx="1501318" cy="695325"/>
          </a:xfrm>
        </p:grpSpPr>
        <p:pic>
          <p:nvPicPr>
            <p:cNvPr id="45" name="Picture 8">
              <a:extLst>
                <a:ext uri="{FF2B5EF4-FFF2-40B4-BE49-F238E27FC236}">
                  <a16:creationId xmlns:a16="http://schemas.microsoft.com/office/drawing/2014/main" id="{38983984-D841-334B-A20A-DBBAAF0B1F18}"/>
                </a:ext>
              </a:extLst>
            </p:cNvPr>
            <p:cNvPicPr>
              <a:picLocks noChangeAspect="1" noChangeArrowheads="1"/>
            </p:cNvPicPr>
            <p:nvPr/>
          </p:nvPicPr>
          <p:blipFill>
            <a:blip r:embed="rId5"/>
            <a:srcRect/>
            <a:stretch/>
          </p:blipFill>
          <p:spPr bwMode="auto">
            <a:xfrm>
              <a:off x="696805" y="4822628"/>
              <a:ext cx="695325" cy="695325"/>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6" name="Rectangle 45">
              <a:extLst>
                <a:ext uri="{FF2B5EF4-FFF2-40B4-BE49-F238E27FC236}">
                  <a16:creationId xmlns:a16="http://schemas.microsoft.com/office/drawing/2014/main" id="{62C9026E-3CCB-CF40-A46B-6CCB775B33CF}"/>
                </a:ext>
              </a:extLst>
            </p:cNvPr>
            <p:cNvSpPr/>
            <p:nvPr/>
          </p:nvSpPr>
          <p:spPr>
            <a:xfrm>
              <a:off x="1343787" y="4877903"/>
              <a:ext cx="854336" cy="584775"/>
            </a:xfrm>
            <a:prstGeom prst="rect">
              <a:avLst/>
            </a:prstGeom>
          </p:spPr>
          <p:txBody>
            <a:bodyPr wrap="none">
              <a:spAutoFit/>
            </a:bodyPr>
            <a:lstStyle/>
            <a:p>
              <a:r>
                <a:rPr lang="en-US" altLang="en-US" sz="3200" dirty="0"/>
                <a:t>Tips</a:t>
              </a:r>
            </a:p>
          </p:txBody>
        </p:sp>
      </p:grpSp>
      <p:grpSp>
        <p:nvGrpSpPr>
          <p:cNvPr id="47" name="Group 46">
            <a:extLst>
              <a:ext uri="{FF2B5EF4-FFF2-40B4-BE49-F238E27FC236}">
                <a16:creationId xmlns:a16="http://schemas.microsoft.com/office/drawing/2014/main" id="{01241FA4-A6E5-134C-8983-933551D68413}"/>
              </a:ext>
            </a:extLst>
          </p:cNvPr>
          <p:cNvGrpSpPr/>
          <p:nvPr/>
        </p:nvGrpSpPr>
        <p:grpSpPr>
          <a:xfrm>
            <a:off x="2220806" y="5014037"/>
            <a:ext cx="3453007" cy="696912"/>
            <a:chOff x="696805" y="5674437"/>
            <a:chExt cx="3453007" cy="696912"/>
          </a:xfrm>
        </p:grpSpPr>
        <p:pic>
          <p:nvPicPr>
            <p:cNvPr id="48" name="Picture 6">
              <a:extLst>
                <a:ext uri="{FF2B5EF4-FFF2-40B4-BE49-F238E27FC236}">
                  <a16:creationId xmlns:a16="http://schemas.microsoft.com/office/drawing/2014/main" id="{30E8B98D-6E55-644C-9696-358BFC6AB14C}"/>
                </a:ext>
              </a:extLst>
            </p:cNvPr>
            <p:cNvPicPr>
              <a:picLocks noChangeAspect="1" noChangeArrowheads="1"/>
            </p:cNvPicPr>
            <p:nvPr/>
          </p:nvPicPr>
          <p:blipFill>
            <a:blip r:embed="rId6"/>
            <a:srcRect/>
            <a:stretch/>
          </p:blipFill>
          <p:spPr bwMode="auto">
            <a:xfrm>
              <a:off x="696805" y="5674437"/>
              <a:ext cx="696912" cy="696912"/>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49" name="Rectangle 48">
              <a:extLst>
                <a:ext uri="{FF2B5EF4-FFF2-40B4-BE49-F238E27FC236}">
                  <a16:creationId xmlns:a16="http://schemas.microsoft.com/office/drawing/2014/main" id="{043EB0E2-FB51-5845-BC56-72A4B2778A9A}"/>
                </a:ext>
              </a:extLst>
            </p:cNvPr>
            <p:cNvSpPr/>
            <p:nvPr/>
          </p:nvSpPr>
          <p:spPr>
            <a:xfrm>
              <a:off x="1343787" y="5730506"/>
              <a:ext cx="2806025" cy="584775"/>
            </a:xfrm>
            <a:prstGeom prst="rect">
              <a:avLst/>
            </a:prstGeom>
          </p:spPr>
          <p:txBody>
            <a:bodyPr wrap="none">
              <a:spAutoFit/>
            </a:bodyPr>
            <a:lstStyle/>
            <a:p>
              <a:r>
                <a:rPr lang="en-US" altLang="en-US" sz="3200" dirty="0"/>
                <a:t>Let's remember</a:t>
              </a:r>
            </a:p>
          </p:txBody>
        </p:sp>
      </p:grpSp>
      <p:grpSp>
        <p:nvGrpSpPr>
          <p:cNvPr id="50" name="Group 49">
            <a:extLst>
              <a:ext uri="{FF2B5EF4-FFF2-40B4-BE49-F238E27FC236}">
                <a16:creationId xmlns:a16="http://schemas.microsoft.com/office/drawing/2014/main" id="{992D35E9-3F67-8A46-A4C7-B661ED787864}"/>
              </a:ext>
            </a:extLst>
          </p:cNvPr>
          <p:cNvGrpSpPr/>
          <p:nvPr/>
        </p:nvGrpSpPr>
        <p:grpSpPr>
          <a:xfrm>
            <a:off x="2220806" y="3313838"/>
            <a:ext cx="4126653" cy="694944"/>
            <a:chOff x="696805" y="4156680"/>
            <a:chExt cx="4126653" cy="694944"/>
          </a:xfrm>
        </p:grpSpPr>
        <p:pic>
          <p:nvPicPr>
            <p:cNvPr id="51" name="Picture 25">
              <a:extLst>
                <a:ext uri="{FF2B5EF4-FFF2-40B4-BE49-F238E27FC236}">
                  <a16:creationId xmlns:a16="http://schemas.microsoft.com/office/drawing/2014/main" id="{6CFED890-2505-844E-9271-92C371D379D9}"/>
                </a:ext>
              </a:extLst>
            </p:cNvPr>
            <p:cNvPicPr>
              <a:picLocks noChangeAspect="1" noChangeArrowheads="1"/>
            </p:cNvPicPr>
            <p:nvPr/>
          </p:nvPicPr>
          <p:blipFill>
            <a:blip r:embed="rId7"/>
            <a:srcRect/>
            <a:stretch/>
          </p:blipFill>
          <p:spPr bwMode="auto">
            <a:xfrm>
              <a:off x="696805" y="4156680"/>
              <a:ext cx="694944" cy="694944"/>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pic>
        <p:sp>
          <p:nvSpPr>
            <p:cNvPr id="52" name="Rectangle 51">
              <a:extLst>
                <a:ext uri="{FF2B5EF4-FFF2-40B4-BE49-F238E27FC236}">
                  <a16:creationId xmlns:a16="http://schemas.microsoft.com/office/drawing/2014/main" id="{9BDC0D43-CC05-174B-868C-E2BFBE87ACA6}"/>
                </a:ext>
              </a:extLst>
            </p:cNvPr>
            <p:cNvSpPr/>
            <p:nvPr/>
          </p:nvSpPr>
          <p:spPr>
            <a:xfrm>
              <a:off x="1343787" y="4211765"/>
              <a:ext cx="3479671" cy="584775"/>
            </a:xfrm>
            <a:prstGeom prst="rect">
              <a:avLst/>
            </a:prstGeom>
          </p:spPr>
          <p:txBody>
            <a:bodyPr wrap="none">
              <a:spAutoFit/>
            </a:bodyPr>
            <a:lstStyle/>
            <a:p>
              <a:r>
                <a:rPr lang="en-US" altLang="en-US" sz="3200" dirty="0"/>
                <a:t>Introduction Videos</a:t>
              </a:r>
            </a:p>
          </p:txBody>
        </p:sp>
      </p:grpSp>
    </p:spTree>
    <p:extLst>
      <p:ext uri="{BB962C8B-B14F-4D97-AF65-F5344CB8AC3E}">
        <p14:creationId xmlns:p14="http://schemas.microsoft.com/office/powerpoint/2010/main" val="190464681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9E12C1DF-BB13-DC43-AA91-25CE4E1F596A}"/>
              </a:ext>
            </a:extLst>
          </p:cNvPr>
          <p:cNvSpPr/>
          <p:nvPr/>
        </p:nvSpPr>
        <p:spPr>
          <a:xfrm>
            <a:off x="625343" y="299473"/>
            <a:ext cx="10648709" cy="214561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7E2097FC-E320-174E-BFB1-B1A1FA71448A}"/>
              </a:ext>
            </a:extLst>
          </p:cNvPr>
          <p:cNvSpPr/>
          <p:nvPr/>
        </p:nvSpPr>
        <p:spPr>
          <a:xfrm>
            <a:off x="2186782" y="321430"/>
            <a:ext cx="8481219" cy="2123658"/>
          </a:xfrm>
          <a:prstGeom prst="rect">
            <a:avLst/>
          </a:prstGeom>
        </p:spPr>
        <p:txBody>
          <a:bodyPr wrap="square">
            <a:spAutoFit/>
          </a:bodyPr>
          <a:lstStyle/>
          <a:p>
            <a:pPr>
              <a:defRPr/>
            </a:pPr>
            <a:r>
              <a:rPr lang="en-US" sz="4400" b="1" dirty="0"/>
              <a:t>Remember, the Diagnostic Is Important Because It Helps You </a:t>
            </a:r>
            <a:br>
              <a:rPr lang="en-US" sz="4400" b="1" dirty="0"/>
            </a:br>
            <a:r>
              <a:rPr lang="en-US" sz="4400" b="1" dirty="0"/>
              <a:t>and Your Teachers . . .</a:t>
            </a:r>
          </a:p>
        </p:txBody>
      </p:sp>
      <p:grpSp>
        <p:nvGrpSpPr>
          <p:cNvPr id="2" name="Group 1">
            <a:extLst>
              <a:ext uri="{FF2B5EF4-FFF2-40B4-BE49-F238E27FC236}">
                <a16:creationId xmlns:a16="http://schemas.microsoft.com/office/drawing/2014/main" id="{933C15F4-0588-284D-98AD-2037F8823334}"/>
              </a:ext>
            </a:extLst>
          </p:cNvPr>
          <p:cNvGrpSpPr/>
          <p:nvPr/>
        </p:nvGrpSpPr>
        <p:grpSpPr>
          <a:xfrm>
            <a:off x="1850365" y="2477018"/>
            <a:ext cx="8441741" cy="4081511"/>
            <a:chOff x="326364" y="2477017"/>
            <a:chExt cx="8441741" cy="4081511"/>
          </a:xfrm>
        </p:grpSpPr>
        <p:grpSp>
          <p:nvGrpSpPr>
            <p:cNvPr id="18" name="Group 17">
              <a:extLst>
                <a:ext uri="{FF2B5EF4-FFF2-40B4-BE49-F238E27FC236}">
                  <a16:creationId xmlns:a16="http://schemas.microsoft.com/office/drawing/2014/main" id="{68D541F2-DD77-2D41-970F-C21EB7C2A523}"/>
                </a:ext>
              </a:extLst>
            </p:cNvPr>
            <p:cNvGrpSpPr/>
            <p:nvPr/>
          </p:nvGrpSpPr>
          <p:grpSpPr>
            <a:xfrm>
              <a:off x="326364" y="2477017"/>
              <a:ext cx="4245636" cy="4081511"/>
              <a:chOff x="292609" y="1721788"/>
              <a:chExt cx="4245636" cy="4081511"/>
            </a:xfrm>
          </p:grpSpPr>
          <p:pic>
            <p:nvPicPr>
              <p:cNvPr id="19" name="Picture 18">
                <a:extLst>
                  <a:ext uri="{FF2B5EF4-FFF2-40B4-BE49-F238E27FC236}">
                    <a16:creationId xmlns:a16="http://schemas.microsoft.com/office/drawing/2014/main" id="{51470AEE-AD65-AA45-8F84-0E729F0F26AC}"/>
                  </a:ext>
                </a:extLst>
              </p:cNvPr>
              <p:cNvPicPr>
                <a:picLocks noChangeAspect="1"/>
              </p:cNvPicPr>
              <p:nvPr/>
            </p:nvPicPr>
            <p:blipFill>
              <a:blip r:embed="rId3"/>
              <a:srcRect/>
              <a:stretch/>
            </p:blipFill>
            <p:spPr>
              <a:xfrm>
                <a:off x="292609" y="1721788"/>
                <a:ext cx="4133088" cy="2850405"/>
              </a:xfrm>
              <a:prstGeom prst="rect">
                <a:avLst/>
              </a:prstGeom>
            </p:spPr>
          </p:pic>
          <p:sp>
            <p:nvSpPr>
              <p:cNvPr id="20" name="TextBox 19">
                <a:extLst>
                  <a:ext uri="{FF2B5EF4-FFF2-40B4-BE49-F238E27FC236}">
                    <a16:creationId xmlns:a16="http://schemas.microsoft.com/office/drawing/2014/main" id="{BE93DBF5-2CCA-B14E-BCF0-866EA3E9AAB0}"/>
                  </a:ext>
                </a:extLst>
              </p:cNvPr>
              <p:cNvSpPr txBox="1"/>
              <p:nvPr/>
            </p:nvSpPr>
            <p:spPr>
              <a:xfrm>
                <a:off x="511291" y="4572193"/>
                <a:ext cx="4026954" cy="1231106"/>
              </a:xfrm>
              <a:prstGeom prst="rect">
                <a:avLst/>
              </a:prstGeom>
              <a:noFill/>
            </p:spPr>
            <p:txBody>
              <a:bodyPr wrap="square" rtlCol="0">
                <a:spAutoFit/>
              </a:bodyPr>
              <a:lstStyle/>
              <a:p>
                <a:pPr algn="ctr"/>
                <a:r>
                  <a:rPr lang="en-US" sz="2400" dirty="0">
                    <a:solidFill>
                      <a:srgbClr val="00B050"/>
                    </a:solidFill>
                  </a:rPr>
                  <a:t>Understand what you </a:t>
                </a:r>
                <a:br>
                  <a:rPr lang="en-US" sz="3200" dirty="0">
                    <a:solidFill>
                      <a:srgbClr val="00B050"/>
                    </a:solidFill>
                  </a:rPr>
                </a:br>
                <a:r>
                  <a:rPr lang="en-US" sz="3200" b="1" dirty="0">
                    <a:solidFill>
                      <a:srgbClr val="00B050"/>
                    </a:solidFill>
                  </a:rPr>
                  <a:t>already know</a:t>
                </a:r>
              </a:p>
              <a:p>
                <a:endParaRPr lang="en-US" dirty="0"/>
              </a:p>
            </p:txBody>
          </p:sp>
        </p:grpSp>
        <p:grpSp>
          <p:nvGrpSpPr>
            <p:cNvPr id="21" name="Group 20">
              <a:extLst>
                <a:ext uri="{FF2B5EF4-FFF2-40B4-BE49-F238E27FC236}">
                  <a16:creationId xmlns:a16="http://schemas.microsoft.com/office/drawing/2014/main" id="{D64DCBE8-5749-A34B-9B21-ACB70A9A0775}"/>
                </a:ext>
              </a:extLst>
            </p:cNvPr>
            <p:cNvGrpSpPr/>
            <p:nvPr/>
          </p:nvGrpSpPr>
          <p:grpSpPr>
            <a:xfrm>
              <a:off x="4684550" y="2477017"/>
              <a:ext cx="4083555" cy="4081511"/>
              <a:chOff x="4700326" y="1721788"/>
              <a:chExt cx="4083555" cy="4081511"/>
            </a:xfrm>
          </p:grpSpPr>
          <p:pic>
            <p:nvPicPr>
              <p:cNvPr id="22" name="Picture 21">
                <a:extLst>
                  <a:ext uri="{FF2B5EF4-FFF2-40B4-BE49-F238E27FC236}">
                    <a16:creationId xmlns:a16="http://schemas.microsoft.com/office/drawing/2014/main" id="{CE4AFA2D-9B1A-7944-9BEB-7D2CE5F70EE1}"/>
                  </a:ext>
                </a:extLst>
              </p:cNvPr>
              <p:cNvPicPr>
                <a:picLocks noChangeAspect="1"/>
              </p:cNvPicPr>
              <p:nvPr/>
            </p:nvPicPr>
            <p:blipFill>
              <a:blip r:embed="rId4"/>
              <a:srcRect/>
              <a:stretch/>
            </p:blipFill>
            <p:spPr>
              <a:xfrm>
                <a:off x="4700326" y="1721788"/>
                <a:ext cx="3932383" cy="2850405"/>
              </a:xfrm>
              <a:prstGeom prst="rect">
                <a:avLst/>
              </a:prstGeom>
            </p:spPr>
          </p:pic>
          <p:sp>
            <p:nvSpPr>
              <p:cNvPr id="23" name="TextBox 22">
                <a:extLst>
                  <a:ext uri="{FF2B5EF4-FFF2-40B4-BE49-F238E27FC236}">
                    <a16:creationId xmlns:a16="http://schemas.microsoft.com/office/drawing/2014/main" id="{35A0FD21-C50A-6349-9684-6E98D7B0027A}"/>
                  </a:ext>
                </a:extLst>
              </p:cNvPr>
              <p:cNvSpPr txBox="1"/>
              <p:nvPr/>
            </p:nvSpPr>
            <p:spPr>
              <a:xfrm>
                <a:off x="4756927" y="4572193"/>
                <a:ext cx="4026954" cy="1231106"/>
              </a:xfrm>
              <a:prstGeom prst="rect">
                <a:avLst/>
              </a:prstGeom>
              <a:noFill/>
            </p:spPr>
            <p:txBody>
              <a:bodyPr wrap="square" rtlCol="0">
                <a:spAutoFit/>
              </a:bodyPr>
              <a:lstStyle/>
              <a:p>
                <a:pPr algn="ctr"/>
                <a:r>
                  <a:rPr lang="en-US" sz="2400" dirty="0">
                    <a:solidFill>
                      <a:schemeClr val="accent2">
                        <a:lumMod val="75000"/>
                      </a:schemeClr>
                    </a:solidFill>
                  </a:rPr>
                  <a:t>and what you </a:t>
                </a:r>
                <a:br>
                  <a:rPr lang="en-US" sz="2400" dirty="0">
                    <a:solidFill>
                      <a:schemeClr val="accent2">
                        <a:lumMod val="75000"/>
                      </a:schemeClr>
                    </a:solidFill>
                  </a:rPr>
                </a:br>
                <a:r>
                  <a:rPr lang="en-US" sz="3200" b="1" dirty="0">
                    <a:solidFill>
                      <a:schemeClr val="accent2">
                        <a:lumMod val="75000"/>
                      </a:schemeClr>
                    </a:solidFill>
                  </a:rPr>
                  <a:t>need to learn</a:t>
                </a:r>
              </a:p>
              <a:p>
                <a:pPr algn="ctr"/>
                <a:endParaRPr lang="en-US" dirty="0"/>
              </a:p>
            </p:txBody>
          </p:sp>
        </p:grpSp>
      </p:grpSp>
    </p:spTree>
    <p:extLst>
      <p:ext uri="{BB962C8B-B14F-4D97-AF65-F5344CB8AC3E}">
        <p14:creationId xmlns:p14="http://schemas.microsoft.com/office/powerpoint/2010/main" val="397188976"/>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 name="Rounded Rectangle 23">
            <a:extLst>
              <a:ext uri="{FF2B5EF4-FFF2-40B4-BE49-F238E27FC236}">
                <a16:creationId xmlns:a16="http://schemas.microsoft.com/office/drawing/2014/main" id="{9E12C1DF-BB13-DC43-AA91-25CE4E1F596A}"/>
              </a:ext>
            </a:extLst>
          </p:cNvPr>
          <p:cNvSpPr/>
          <p:nvPr/>
        </p:nvSpPr>
        <p:spPr>
          <a:xfrm>
            <a:off x="625343" y="299473"/>
            <a:ext cx="10648709" cy="2145615"/>
          </a:xfrm>
          <a:prstGeom prst="roundRect">
            <a:avLst/>
          </a:prstGeom>
          <a:solidFill>
            <a:schemeClr val="bg1"/>
          </a:solidFill>
          <a:ln>
            <a:noFill/>
          </a:ln>
        </p:spPr>
        <p:style>
          <a:lnRef idx="1">
            <a:schemeClr val="accent1"/>
          </a:lnRef>
          <a:fillRef idx="3">
            <a:schemeClr val="accent1"/>
          </a:fillRef>
          <a:effectRef idx="2">
            <a:schemeClr val="accent1"/>
          </a:effectRef>
          <a:fontRef idx="minor">
            <a:schemeClr val="lt1"/>
          </a:fontRef>
        </p:style>
        <p:txBody>
          <a:bodyPr anchor="ctr"/>
          <a:lstStyle/>
          <a:p>
            <a:pPr algn="ctr">
              <a:defRPr/>
            </a:pPr>
            <a:endParaRPr lang="en-US"/>
          </a:p>
        </p:txBody>
      </p:sp>
      <p:sp>
        <p:nvSpPr>
          <p:cNvPr id="25" name="Rectangle 24">
            <a:extLst>
              <a:ext uri="{FF2B5EF4-FFF2-40B4-BE49-F238E27FC236}">
                <a16:creationId xmlns:a16="http://schemas.microsoft.com/office/drawing/2014/main" id="{7E2097FC-E320-174E-BFB1-B1A1FA71448A}"/>
              </a:ext>
            </a:extLst>
          </p:cNvPr>
          <p:cNvSpPr/>
          <p:nvPr/>
        </p:nvSpPr>
        <p:spPr>
          <a:xfrm>
            <a:off x="2186782" y="321430"/>
            <a:ext cx="8481219" cy="2123658"/>
          </a:xfrm>
          <a:prstGeom prst="rect">
            <a:avLst/>
          </a:prstGeom>
        </p:spPr>
        <p:txBody>
          <a:bodyPr wrap="square">
            <a:spAutoFit/>
          </a:bodyPr>
          <a:lstStyle/>
          <a:p>
            <a:pPr>
              <a:defRPr/>
            </a:pPr>
            <a:r>
              <a:rPr lang="en-US" sz="4400" b="1" dirty="0"/>
              <a:t>Remember, the Diagnostic Is Important Because It Helps You </a:t>
            </a:r>
            <a:br>
              <a:rPr lang="en-US" sz="4400" b="1" dirty="0"/>
            </a:br>
            <a:r>
              <a:rPr lang="en-US" sz="4400" b="1" dirty="0"/>
              <a:t>and Your Teachers . . .</a:t>
            </a:r>
          </a:p>
        </p:txBody>
      </p:sp>
      <p:sp>
        <p:nvSpPr>
          <p:cNvPr id="26" name="TextBox 25">
            <a:extLst>
              <a:ext uri="{FF2B5EF4-FFF2-40B4-BE49-F238E27FC236}">
                <a16:creationId xmlns:a16="http://schemas.microsoft.com/office/drawing/2014/main" id="{65F22D81-382F-ED4B-B4EA-02ECEBD568E3}"/>
              </a:ext>
            </a:extLst>
          </p:cNvPr>
          <p:cNvSpPr txBox="1"/>
          <p:nvPr/>
        </p:nvSpPr>
        <p:spPr>
          <a:xfrm>
            <a:off x="2520193" y="3211458"/>
            <a:ext cx="3744959" cy="1446550"/>
          </a:xfrm>
          <a:prstGeom prst="rect">
            <a:avLst/>
          </a:prstGeom>
          <a:noFill/>
        </p:spPr>
        <p:txBody>
          <a:bodyPr wrap="square" rtlCol="0">
            <a:spAutoFit/>
          </a:bodyPr>
          <a:lstStyle/>
          <a:p>
            <a:r>
              <a:rPr lang="en-US" sz="3200" dirty="0"/>
              <a:t>Make the best use of </a:t>
            </a:r>
            <a:r>
              <a:rPr lang="en-US" sz="3200" b="1" dirty="0"/>
              <a:t>your learning time</a:t>
            </a:r>
          </a:p>
          <a:p>
            <a:endParaRPr lang="en-US" sz="2400" dirty="0"/>
          </a:p>
        </p:txBody>
      </p:sp>
      <p:pic>
        <p:nvPicPr>
          <p:cNvPr id="27" name="Picture 26">
            <a:extLst>
              <a:ext uri="{FF2B5EF4-FFF2-40B4-BE49-F238E27FC236}">
                <a16:creationId xmlns:a16="http://schemas.microsoft.com/office/drawing/2014/main" id="{527C1334-5F1F-1644-84D4-0892DF8585C8}"/>
              </a:ext>
            </a:extLst>
          </p:cNvPr>
          <p:cNvPicPr>
            <a:picLocks noChangeAspect="1"/>
          </p:cNvPicPr>
          <p:nvPr/>
        </p:nvPicPr>
        <p:blipFill>
          <a:blip r:embed="rId3"/>
          <a:srcRect/>
          <a:stretch/>
        </p:blipFill>
        <p:spPr>
          <a:xfrm>
            <a:off x="5995456" y="2341483"/>
            <a:ext cx="3924227" cy="6574803"/>
          </a:xfrm>
          <a:prstGeom prst="rect">
            <a:avLst/>
          </a:prstGeom>
          <a:effectLst>
            <a:outerShdw blurRad="63500" sx="102000" sy="102000" algn="ctr" rotWithShape="0">
              <a:prstClr val="black">
                <a:alpha val="40000"/>
              </a:prstClr>
            </a:outerShdw>
          </a:effectLst>
        </p:spPr>
      </p:pic>
    </p:spTree>
    <p:extLst>
      <p:ext uri="{BB962C8B-B14F-4D97-AF65-F5344CB8AC3E}">
        <p14:creationId xmlns:p14="http://schemas.microsoft.com/office/powerpoint/2010/main" val="396642843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4</TotalTime>
  <Words>1355</Words>
  <Application>Microsoft Macintosh PowerPoint</Application>
  <PresentationFormat>Widescreen</PresentationFormat>
  <Paragraphs>155</Paragraphs>
  <Slides>29</Slides>
  <Notes>24</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29</vt:i4>
      </vt:variant>
    </vt:vector>
  </HeadingPairs>
  <TitlesOfParts>
    <vt:vector size="33" baseType="lpstr">
      <vt:lpstr>Arial</vt:lpstr>
      <vt:lpstr>Calibri</vt:lpstr>
      <vt:lpstr>Calibri Light</vt:lpstr>
      <vt:lpstr>Office Theme</vt:lpstr>
      <vt:lpstr>Preparing Students for a Subsequent Diagnostic</vt:lpstr>
      <vt:lpstr>PowerPoint Presentation</vt:lpstr>
      <vt:lpstr>PowerPoint Presentation</vt:lpstr>
      <vt:lpstr>PowerPoint Presentation</vt:lpstr>
      <vt:lpstr>PowerPoint Presentation</vt:lpstr>
      <vt:lpstr>Get Pumped Up for Success!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16.0016</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Preparing Students for a Subsequent Diagnostic</dc:title>
  <dc:creator>Kwan_Alison</dc:creator>
  <cp:lastModifiedBy>Kwan_Alison</cp:lastModifiedBy>
  <cp:revision>1</cp:revision>
  <dcterms:created xsi:type="dcterms:W3CDTF">2021-01-05T20:04:51Z</dcterms:created>
  <dcterms:modified xsi:type="dcterms:W3CDTF">2021-01-05T20:09:38Z</dcterms:modified>
</cp:coreProperties>
</file>