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492" r:id="rId2"/>
    <p:sldId id="541" r:id="rId3"/>
    <p:sldId id="546" r:id="rId4"/>
    <p:sldId id="547" r:id="rId5"/>
    <p:sldId id="548" r:id="rId6"/>
    <p:sldId id="581" r:id="rId7"/>
    <p:sldId id="582" r:id="rId8"/>
    <p:sldId id="583" r:id="rId9"/>
    <p:sldId id="584" r:id="rId10"/>
    <p:sldId id="588" r:id="rId11"/>
    <p:sldId id="494" r:id="rId12"/>
    <p:sldId id="261" r:id="rId13"/>
    <p:sldId id="262" r:id="rId14"/>
    <p:sldId id="589" r:id="rId15"/>
    <p:sldId id="590" r:id="rId16"/>
    <p:sldId id="268" r:id="rId17"/>
    <p:sldId id="531" r:id="rId18"/>
    <p:sldId id="532" r:id="rId19"/>
    <p:sldId id="287" r:id="rId20"/>
    <p:sldId id="596" r:id="rId21"/>
    <p:sldId id="597" r:id="rId22"/>
    <p:sldId id="598" r:id="rId23"/>
    <p:sldId id="592" r:id="rId24"/>
    <p:sldId id="593" r:id="rId25"/>
    <p:sldId id="59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4"/>
    <p:restoredTop sz="94631"/>
  </p:normalViewPr>
  <p:slideViewPr>
    <p:cSldViewPr snapToGrid="0" snapToObjects="1">
      <p:cViewPr varScale="1">
        <p:scale>
          <a:sx n="85" d="100"/>
          <a:sy n="85" d="100"/>
        </p:scale>
        <p:origin x="192"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0B7CA6-78B7-E048-BD21-D1BBA05572BC}" type="datetimeFigureOut">
              <a:rPr lang="en-US" smtClean="0"/>
              <a:t>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1FC1B-2904-DC4D-A0A6-B11AA1842746}" type="slidenum">
              <a:rPr lang="en-US" smtClean="0"/>
              <a:t>‹#›</a:t>
            </a:fld>
            <a:endParaRPr lang="en-US"/>
          </a:p>
        </p:txBody>
      </p:sp>
    </p:spTree>
    <p:extLst>
      <p:ext uri="{BB962C8B-B14F-4D97-AF65-F5344CB8AC3E}">
        <p14:creationId xmlns:p14="http://schemas.microsoft.com/office/powerpoint/2010/main" val="2460613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1</a:t>
            </a:fld>
            <a:endParaRPr lang="en-US"/>
          </a:p>
        </p:txBody>
      </p:sp>
    </p:spTree>
    <p:extLst>
      <p:ext uri="{BB962C8B-B14F-4D97-AF65-F5344CB8AC3E}">
        <p14:creationId xmlns:p14="http://schemas.microsoft.com/office/powerpoint/2010/main" val="1793170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04D684B0-0C17-C64B-8E51-C52436EEF2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Notes Placeholder 2">
            <a:extLst>
              <a:ext uri="{FF2B5EF4-FFF2-40B4-BE49-F238E27FC236}">
                <a16:creationId xmlns:a16="http://schemas.microsoft.com/office/drawing/2014/main" id="{E5566ECE-EBAC-B24C-971A-C5DCBC4E2750}"/>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a:extLst>
              <a:ext uri="{FF2B5EF4-FFF2-40B4-BE49-F238E27FC236}">
                <a16:creationId xmlns:a16="http://schemas.microsoft.com/office/drawing/2014/main" id="{17C750C2-CD03-6D49-8B52-B3071698325E}"/>
              </a:ext>
            </a:extLst>
          </p:cNvPr>
          <p:cNvSpPr>
            <a:spLocks noGrp="1"/>
          </p:cNvSpPr>
          <p:nvPr>
            <p:ph type="sldNum" sz="quarter" idx="5"/>
          </p:nvPr>
        </p:nvSpPr>
        <p:spPr/>
        <p:txBody>
          <a:bodyPr/>
          <a:lstStyle/>
          <a:p>
            <a:pPr>
              <a:defRPr/>
            </a:pPr>
            <a:fld id="{98FB2A60-416E-7D46-8B26-22439615D011}" type="slidenum">
              <a:rPr lang="en-US" smtClean="0"/>
              <a:pPr>
                <a:defRPr/>
              </a:pPr>
              <a:t>10</a:t>
            </a:fld>
            <a:endParaRPr lang="en-US"/>
          </a:p>
        </p:txBody>
      </p:sp>
    </p:spTree>
    <p:extLst>
      <p:ext uri="{BB962C8B-B14F-4D97-AF65-F5344CB8AC3E}">
        <p14:creationId xmlns:p14="http://schemas.microsoft.com/office/powerpoint/2010/main" val="1768427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when you complete your Diagnostic, you will see a score pop up on your screen. This score is one of many that you will see on your Diagnostic report. Your Diagnostic report will help us see the areas where you have strengths and the areas where we can help you grow. We will talk about your Diagnostic report and your personal learning goals when we meet for our data chat.</a:t>
            </a:r>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11</a:t>
            </a:fld>
            <a:endParaRPr lang="en-US"/>
          </a:p>
        </p:txBody>
      </p:sp>
    </p:spTree>
    <p:extLst>
      <p:ext uri="{BB962C8B-B14F-4D97-AF65-F5344CB8AC3E}">
        <p14:creationId xmlns:p14="http://schemas.microsoft.com/office/powerpoint/2010/main" val="3010734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541830CA-DF2B-B643-AFD8-73C820538D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0" name="Notes Placeholder 2">
            <a:extLst>
              <a:ext uri="{FF2B5EF4-FFF2-40B4-BE49-F238E27FC236}">
                <a16:creationId xmlns:a16="http://schemas.microsoft.com/office/drawing/2014/main" id="{1856BF73-330F-DC43-9958-9D6DCE6A23E0}"/>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4EC62A8E-6680-0042-A2DA-9595945C64F2}"/>
              </a:ext>
            </a:extLst>
          </p:cNvPr>
          <p:cNvSpPr>
            <a:spLocks noGrp="1"/>
          </p:cNvSpPr>
          <p:nvPr>
            <p:ph type="sldNum" sz="quarter" idx="5"/>
          </p:nvPr>
        </p:nvSpPr>
        <p:spPr/>
        <p:txBody>
          <a:bodyPr/>
          <a:lstStyle/>
          <a:p>
            <a:pPr>
              <a:defRPr/>
            </a:pPr>
            <a:fld id="{2B10AC48-CF30-6743-AF01-EE15AC53A57A}" type="slidenum">
              <a:rPr lang="en-US" smtClean="0"/>
              <a:pPr>
                <a:defRPr/>
              </a:pPr>
              <a:t>12</a:t>
            </a:fld>
            <a:endParaRPr lang="en-US"/>
          </a:p>
        </p:txBody>
      </p:sp>
    </p:spTree>
    <p:extLst>
      <p:ext uri="{BB962C8B-B14F-4D97-AF65-F5344CB8AC3E}">
        <p14:creationId xmlns:p14="http://schemas.microsoft.com/office/powerpoint/2010/main" val="2346878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9AAFC917-A9B0-2241-9958-563F5F1C72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8" name="Notes Placeholder 2">
            <a:extLst>
              <a:ext uri="{FF2B5EF4-FFF2-40B4-BE49-F238E27FC236}">
                <a16:creationId xmlns:a16="http://schemas.microsoft.com/office/drawing/2014/main" id="{25832E4B-D93D-1A4B-B1A2-E4E1E7452036}"/>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8A33CD67-DA1D-B04A-83E1-0FDC445DBFF8}"/>
              </a:ext>
            </a:extLst>
          </p:cNvPr>
          <p:cNvSpPr>
            <a:spLocks noGrp="1"/>
          </p:cNvSpPr>
          <p:nvPr>
            <p:ph type="sldNum" sz="quarter" idx="5"/>
          </p:nvPr>
        </p:nvSpPr>
        <p:spPr/>
        <p:txBody>
          <a:bodyPr/>
          <a:lstStyle/>
          <a:p>
            <a:pPr>
              <a:defRPr/>
            </a:pPr>
            <a:fld id="{41E4DCCA-8E1F-CD4C-A618-B1C64921C4B3}" type="slidenum">
              <a:rPr lang="en-US" smtClean="0"/>
              <a:pPr>
                <a:defRPr/>
              </a:pPr>
              <a:t>13</a:t>
            </a:fld>
            <a:endParaRPr lang="en-US"/>
          </a:p>
        </p:txBody>
      </p:sp>
    </p:spTree>
    <p:extLst>
      <p:ext uri="{BB962C8B-B14F-4D97-AF65-F5344CB8AC3E}">
        <p14:creationId xmlns:p14="http://schemas.microsoft.com/office/powerpoint/2010/main" val="1699751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E038B9E0-B4FA-8642-A638-F5CB28B8CB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6" name="Notes Placeholder 2">
            <a:extLst>
              <a:ext uri="{FF2B5EF4-FFF2-40B4-BE49-F238E27FC236}">
                <a16:creationId xmlns:a16="http://schemas.microsoft.com/office/drawing/2014/main" id="{0EB5D192-9CD3-6B48-908E-AC7F73699685}"/>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8A33CD67-DA1D-B04A-83E1-0FDC445DBFF8}"/>
              </a:ext>
            </a:extLst>
          </p:cNvPr>
          <p:cNvSpPr>
            <a:spLocks noGrp="1"/>
          </p:cNvSpPr>
          <p:nvPr>
            <p:ph type="sldNum" sz="quarter" idx="5"/>
          </p:nvPr>
        </p:nvSpPr>
        <p:spPr/>
        <p:txBody>
          <a:bodyPr/>
          <a:lstStyle/>
          <a:p>
            <a:pPr>
              <a:defRPr/>
            </a:pPr>
            <a:fld id="{268F1954-D8F2-8F4F-A754-150B62E3CAF2}" type="slidenum">
              <a:rPr lang="en-US" smtClean="0"/>
              <a:pPr>
                <a:defRPr/>
              </a:pPr>
              <a:t>14</a:t>
            </a:fld>
            <a:endParaRPr lang="en-US"/>
          </a:p>
        </p:txBody>
      </p:sp>
    </p:spTree>
    <p:extLst>
      <p:ext uri="{BB962C8B-B14F-4D97-AF65-F5344CB8AC3E}">
        <p14:creationId xmlns:p14="http://schemas.microsoft.com/office/powerpoint/2010/main" val="367878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BF172C18-52D9-AC40-941C-15FC7AED38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8" name="Notes Placeholder 2">
            <a:extLst>
              <a:ext uri="{FF2B5EF4-FFF2-40B4-BE49-F238E27FC236}">
                <a16:creationId xmlns:a16="http://schemas.microsoft.com/office/drawing/2014/main" id="{B146E125-7364-8B4E-BE5D-FC5C354203E9}"/>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a:extLst>
              <a:ext uri="{FF2B5EF4-FFF2-40B4-BE49-F238E27FC236}">
                <a16:creationId xmlns:a16="http://schemas.microsoft.com/office/drawing/2014/main" id="{2DB32373-DB28-AF49-AA31-F536442FE8F8}"/>
              </a:ext>
            </a:extLst>
          </p:cNvPr>
          <p:cNvSpPr>
            <a:spLocks noGrp="1"/>
          </p:cNvSpPr>
          <p:nvPr>
            <p:ph type="sldNum" sz="quarter" idx="5"/>
          </p:nvPr>
        </p:nvSpPr>
        <p:spPr/>
        <p:txBody>
          <a:bodyPr/>
          <a:lstStyle/>
          <a:p>
            <a:pPr>
              <a:defRPr/>
            </a:pPr>
            <a:fld id="{ABB580FA-602B-9E42-8A7B-D32FC8E98856}" type="slidenum">
              <a:rPr lang="en-US" smtClean="0"/>
              <a:pPr>
                <a:defRPr/>
              </a:pPr>
              <a:t>16</a:t>
            </a:fld>
            <a:endParaRPr lang="en-US"/>
          </a:p>
        </p:txBody>
      </p:sp>
    </p:spTree>
    <p:extLst>
      <p:ext uri="{BB962C8B-B14F-4D97-AF65-F5344CB8AC3E}">
        <p14:creationId xmlns:p14="http://schemas.microsoft.com/office/powerpoint/2010/main" val="235544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27D75104-84B0-B74E-B62A-7833E19CB8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4" name="Notes Placeholder 2">
            <a:extLst>
              <a:ext uri="{FF2B5EF4-FFF2-40B4-BE49-F238E27FC236}">
                <a16:creationId xmlns:a16="http://schemas.microsoft.com/office/drawing/2014/main" id="{3F9CC665-FF69-674E-9765-F83FDFCAC211}"/>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55E01759-E163-184E-BA1D-475C8EDAFC03}"/>
              </a:ext>
            </a:extLst>
          </p:cNvPr>
          <p:cNvSpPr>
            <a:spLocks noGrp="1"/>
          </p:cNvSpPr>
          <p:nvPr>
            <p:ph type="sldNum" sz="quarter" idx="5"/>
          </p:nvPr>
        </p:nvSpPr>
        <p:spPr/>
        <p:txBody>
          <a:bodyPr/>
          <a:lstStyle/>
          <a:p>
            <a:pPr>
              <a:defRPr/>
            </a:pPr>
            <a:fld id="{6BFDF765-9FE0-7245-90AA-712984072FCA}" type="slidenum">
              <a:rPr lang="en-US" smtClean="0"/>
              <a:pPr>
                <a:defRPr/>
              </a:pPr>
              <a:t>17</a:t>
            </a:fld>
            <a:endParaRPr lang="en-US"/>
          </a:p>
        </p:txBody>
      </p:sp>
    </p:spTree>
    <p:extLst>
      <p:ext uri="{BB962C8B-B14F-4D97-AF65-F5344CB8AC3E}">
        <p14:creationId xmlns:p14="http://schemas.microsoft.com/office/powerpoint/2010/main" val="3333715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27D75104-84B0-B74E-B62A-7833E19CB8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4" name="Notes Placeholder 2">
            <a:extLst>
              <a:ext uri="{FF2B5EF4-FFF2-40B4-BE49-F238E27FC236}">
                <a16:creationId xmlns:a16="http://schemas.microsoft.com/office/drawing/2014/main" id="{3F9CC665-FF69-674E-9765-F83FDFCAC211}"/>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55E01759-E163-184E-BA1D-475C8EDAFC03}"/>
              </a:ext>
            </a:extLst>
          </p:cNvPr>
          <p:cNvSpPr>
            <a:spLocks noGrp="1"/>
          </p:cNvSpPr>
          <p:nvPr>
            <p:ph type="sldNum" sz="quarter" idx="5"/>
          </p:nvPr>
        </p:nvSpPr>
        <p:spPr/>
        <p:txBody>
          <a:bodyPr/>
          <a:lstStyle/>
          <a:p>
            <a:pPr>
              <a:defRPr/>
            </a:pPr>
            <a:fld id="{6BFDF765-9FE0-7245-90AA-712984072FCA}" type="slidenum">
              <a:rPr lang="en-US" smtClean="0"/>
              <a:pPr>
                <a:defRPr/>
              </a:pPr>
              <a:t>18</a:t>
            </a:fld>
            <a:endParaRPr lang="en-US"/>
          </a:p>
        </p:txBody>
      </p:sp>
    </p:spTree>
    <p:extLst>
      <p:ext uri="{BB962C8B-B14F-4D97-AF65-F5344CB8AC3E}">
        <p14:creationId xmlns:p14="http://schemas.microsoft.com/office/powerpoint/2010/main" val="1601000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2DBCE7CE-4FB3-EC47-A578-0613257B5C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0" name="Notes Placeholder 2">
            <a:extLst>
              <a:ext uri="{FF2B5EF4-FFF2-40B4-BE49-F238E27FC236}">
                <a16:creationId xmlns:a16="http://schemas.microsoft.com/office/drawing/2014/main" id="{264848F7-033A-B04C-B531-DF692AA9BCEB}"/>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55E01759-E163-184E-BA1D-475C8EDAFC03}"/>
              </a:ext>
            </a:extLst>
          </p:cNvPr>
          <p:cNvSpPr>
            <a:spLocks noGrp="1"/>
          </p:cNvSpPr>
          <p:nvPr>
            <p:ph type="sldNum" sz="quarter" idx="5"/>
          </p:nvPr>
        </p:nvSpPr>
        <p:spPr/>
        <p:txBody>
          <a:bodyPr/>
          <a:lstStyle/>
          <a:p>
            <a:pPr>
              <a:defRPr/>
            </a:pPr>
            <a:fld id="{832475B7-EFD8-B142-A5A3-2EFF040EB14A}" type="slidenum">
              <a:rPr lang="en-US" smtClean="0"/>
              <a:pPr>
                <a:defRPr/>
              </a:pPr>
              <a:t>19</a:t>
            </a:fld>
            <a:endParaRPr lang="en-US"/>
          </a:p>
        </p:txBody>
      </p:sp>
    </p:spTree>
    <p:extLst>
      <p:ext uri="{BB962C8B-B14F-4D97-AF65-F5344CB8AC3E}">
        <p14:creationId xmlns:p14="http://schemas.microsoft.com/office/powerpoint/2010/main" val="3003064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FD32579-A760-1D43-8B4A-D1C9845D8B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6" name="Notes Placeholder 2">
            <a:extLst>
              <a:ext uri="{FF2B5EF4-FFF2-40B4-BE49-F238E27FC236}">
                <a16:creationId xmlns:a16="http://schemas.microsoft.com/office/drawing/2014/main" id="{15CD805E-5CD0-044E-B8AB-C633405823B2}"/>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5DAE2DE6-E35B-3648-9679-0E59B151969A}"/>
              </a:ext>
            </a:extLst>
          </p:cNvPr>
          <p:cNvSpPr>
            <a:spLocks noGrp="1"/>
          </p:cNvSpPr>
          <p:nvPr>
            <p:ph type="sldNum" sz="quarter" idx="5"/>
          </p:nvPr>
        </p:nvSpPr>
        <p:spPr/>
        <p:txBody>
          <a:bodyPr/>
          <a:lstStyle/>
          <a:p>
            <a:pPr>
              <a:defRPr/>
            </a:pPr>
            <a:fld id="{07D8B05D-6A25-394B-893E-0C4A1F3A93D7}" type="slidenum">
              <a:rPr lang="en-US" smtClean="0"/>
              <a:pPr>
                <a:defRPr/>
              </a:pPr>
              <a:t>21</a:t>
            </a:fld>
            <a:endParaRPr lang="en-US"/>
          </a:p>
        </p:txBody>
      </p:sp>
    </p:spTree>
    <p:extLst>
      <p:ext uri="{BB962C8B-B14F-4D97-AF65-F5344CB8AC3E}">
        <p14:creationId xmlns:p14="http://schemas.microsoft.com/office/powerpoint/2010/main" val="1563732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2</a:t>
            </a:fld>
            <a:endParaRPr lang="en-US"/>
          </a:p>
        </p:txBody>
      </p:sp>
    </p:spTree>
    <p:extLst>
      <p:ext uri="{BB962C8B-B14F-4D97-AF65-F5344CB8AC3E}">
        <p14:creationId xmlns:p14="http://schemas.microsoft.com/office/powerpoint/2010/main" val="3071808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1EB021EB-2677-6D47-92C2-101E3AF028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2" name="Notes Placeholder 2">
            <a:extLst>
              <a:ext uri="{FF2B5EF4-FFF2-40B4-BE49-F238E27FC236}">
                <a16:creationId xmlns:a16="http://schemas.microsoft.com/office/drawing/2014/main" id="{DA16D805-5C18-384F-84D7-1EC835E329A9}"/>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55E01759-E163-184E-BA1D-475C8EDAFC03}"/>
              </a:ext>
            </a:extLst>
          </p:cNvPr>
          <p:cNvSpPr>
            <a:spLocks noGrp="1"/>
          </p:cNvSpPr>
          <p:nvPr>
            <p:ph type="sldNum" sz="quarter" idx="5"/>
          </p:nvPr>
        </p:nvSpPr>
        <p:spPr/>
        <p:txBody>
          <a:bodyPr/>
          <a:lstStyle/>
          <a:p>
            <a:pPr>
              <a:defRPr/>
            </a:pPr>
            <a:fld id="{9D59CE97-E3B5-164F-B235-0AB85E60AF9B}" type="slidenum">
              <a:rPr lang="en-US" smtClean="0"/>
              <a:pPr>
                <a:defRPr/>
              </a:pPr>
              <a:t>23</a:t>
            </a:fld>
            <a:endParaRPr lang="en-US"/>
          </a:p>
        </p:txBody>
      </p:sp>
    </p:spTree>
    <p:extLst>
      <p:ext uri="{BB962C8B-B14F-4D97-AF65-F5344CB8AC3E}">
        <p14:creationId xmlns:p14="http://schemas.microsoft.com/office/powerpoint/2010/main" val="81995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5C451822-43C1-9549-ABB8-27CB3934E7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8" name="Notes Placeholder 2">
            <a:extLst>
              <a:ext uri="{FF2B5EF4-FFF2-40B4-BE49-F238E27FC236}">
                <a16:creationId xmlns:a16="http://schemas.microsoft.com/office/drawing/2014/main" id="{05362DDE-44D0-924F-9D3F-0236BB55A61F}"/>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55E01759-E163-184E-BA1D-475C8EDAFC03}"/>
              </a:ext>
            </a:extLst>
          </p:cNvPr>
          <p:cNvSpPr>
            <a:spLocks noGrp="1"/>
          </p:cNvSpPr>
          <p:nvPr>
            <p:ph type="sldNum" sz="quarter" idx="5"/>
          </p:nvPr>
        </p:nvSpPr>
        <p:spPr/>
        <p:txBody>
          <a:bodyPr/>
          <a:lstStyle/>
          <a:p>
            <a:pPr>
              <a:defRPr/>
            </a:pPr>
            <a:fld id="{91261099-8365-D24D-A0A0-273B093A2B95}" type="slidenum">
              <a:rPr lang="en-US" smtClean="0"/>
              <a:pPr>
                <a:defRPr/>
              </a:pPr>
              <a:t>24</a:t>
            </a:fld>
            <a:endParaRPr lang="en-US"/>
          </a:p>
        </p:txBody>
      </p:sp>
    </p:spTree>
    <p:extLst>
      <p:ext uri="{BB962C8B-B14F-4D97-AF65-F5344CB8AC3E}">
        <p14:creationId xmlns:p14="http://schemas.microsoft.com/office/powerpoint/2010/main" val="3847920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5C451822-43C1-9549-ABB8-27CB3934E7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8" name="Notes Placeholder 2">
            <a:extLst>
              <a:ext uri="{FF2B5EF4-FFF2-40B4-BE49-F238E27FC236}">
                <a16:creationId xmlns:a16="http://schemas.microsoft.com/office/drawing/2014/main" id="{05362DDE-44D0-924F-9D3F-0236BB55A61F}"/>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55E01759-E163-184E-BA1D-475C8EDAFC03}"/>
              </a:ext>
            </a:extLst>
          </p:cNvPr>
          <p:cNvSpPr>
            <a:spLocks noGrp="1"/>
          </p:cNvSpPr>
          <p:nvPr>
            <p:ph type="sldNum" sz="quarter" idx="5"/>
          </p:nvPr>
        </p:nvSpPr>
        <p:spPr/>
        <p:txBody>
          <a:bodyPr/>
          <a:lstStyle/>
          <a:p>
            <a:pPr>
              <a:defRPr/>
            </a:pPr>
            <a:fld id="{91261099-8365-D24D-A0A0-273B093A2B95}" type="slidenum">
              <a:rPr lang="en-US" smtClean="0"/>
              <a:pPr>
                <a:defRPr/>
              </a:pPr>
              <a:t>25</a:t>
            </a:fld>
            <a:endParaRPr lang="en-US"/>
          </a:p>
        </p:txBody>
      </p:sp>
    </p:spTree>
    <p:extLst>
      <p:ext uri="{BB962C8B-B14F-4D97-AF65-F5344CB8AC3E}">
        <p14:creationId xmlns:p14="http://schemas.microsoft.com/office/powerpoint/2010/main" val="1096345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3</a:t>
            </a:fld>
            <a:endParaRPr lang="en-US"/>
          </a:p>
        </p:txBody>
      </p:sp>
    </p:spTree>
    <p:extLst>
      <p:ext uri="{BB962C8B-B14F-4D97-AF65-F5344CB8AC3E}">
        <p14:creationId xmlns:p14="http://schemas.microsoft.com/office/powerpoint/2010/main" val="287219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400" b="1" dirty="0">
                <a:solidFill>
                  <a:schemeClr val="tx1"/>
                </a:solidFill>
              </a:rPr>
              <a:t>Audio support is currently available for Diagnostic items at these levels:</a:t>
            </a:r>
            <a:endParaRPr lang="en-US" sz="2200" b="1" dirty="0">
              <a:solidFill>
                <a:schemeClr val="tx1"/>
              </a:solidFill>
            </a:endParaRPr>
          </a:p>
          <a:p>
            <a:pPr marL="800100" lvl="1" indent="-342900">
              <a:buFont typeface="Arial" panose="020B0604020202020204" pitchFamily="34" charset="0"/>
              <a:buChar char="•"/>
            </a:pPr>
            <a:r>
              <a:rPr lang="en-US" sz="2200" b="1" dirty="0">
                <a:solidFill>
                  <a:schemeClr val="tx1"/>
                </a:solidFill>
              </a:rPr>
              <a:t>Mathematics: </a:t>
            </a:r>
            <a:r>
              <a:rPr lang="en-US" sz="2200" dirty="0">
                <a:solidFill>
                  <a:schemeClr val="tx1"/>
                </a:solidFill>
              </a:rPr>
              <a:t>Grades K–5</a:t>
            </a:r>
            <a:endParaRPr lang="en-US" sz="2200" dirty="0">
              <a:solidFill>
                <a:schemeClr val="tx1"/>
              </a:solidFill>
              <a:cs typeface="Calibri"/>
            </a:endParaRPr>
          </a:p>
          <a:p>
            <a:pPr marL="800100" lvl="1" indent="-342900">
              <a:buFont typeface="Arial" panose="020B0604020202020204" pitchFamily="34" charset="0"/>
              <a:buChar char="•"/>
            </a:pPr>
            <a:r>
              <a:rPr lang="en-US" sz="2200" b="1" dirty="0">
                <a:solidFill>
                  <a:schemeClr val="tx1"/>
                </a:solidFill>
              </a:rPr>
              <a:t>Phonics: </a:t>
            </a:r>
            <a:r>
              <a:rPr lang="en-US" sz="2200" dirty="0">
                <a:solidFill>
                  <a:schemeClr val="tx1"/>
                </a:solidFill>
              </a:rPr>
              <a:t>Grades K–3</a:t>
            </a:r>
          </a:p>
          <a:p>
            <a:pPr marL="800100" lvl="1" indent="-342900">
              <a:buFont typeface="Arial" panose="020B0604020202020204" pitchFamily="34" charset="0"/>
              <a:buChar char="•"/>
            </a:pPr>
            <a:r>
              <a:rPr lang="en-US" sz="2200" b="1" dirty="0">
                <a:solidFill>
                  <a:schemeClr val="tx1"/>
                </a:solidFill>
              </a:rPr>
              <a:t>High-Frequency Words: </a:t>
            </a:r>
            <a:r>
              <a:rPr lang="en-US" sz="2200" dirty="0">
                <a:solidFill>
                  <a:schemeClr val="tx1"/>
                </a:solidFill>
              </a:rPr>
              <a:t>Grades K–3</a:t>
            </a:r>
          </a:p>
          <a:p>
            <a:pPr marL="800100" lvl="1" indent="-342900">
              <a:buFont typeface="Arial" panose="020B0604020202020204" pitchFamily="34" charset="0"/>
              <a:buChar char="•"/>
            </a:pPr>
            <a:r>
              <a:rPr lang="en-US" sz="2200" b="1" dirty="0">
                <a:solidFill>
                  <a:schemeClr val="tx1"/>
                </a:solidFill>
              </a:rPr>
              <a:t>Vocabulary: </a:t>
            </a:r>
            <a:r>
              <a:rPr lang="en-US" sz="2200" dirty="0">
                <a:solidFill>
                  <a:schemeClr val="tx1"/>
                </a:solidFill>
              </a:rPr>
              <a:t>Grades K–2</a:t>
            </a:r>
          </a:p>
          <a:p>
            <a:pPr marL="800100" lvl="1" indent="-342900">
              <a:buFont typeface="Arial" panose="020B0604020202020204" pitchFamily="34" charset="0"/>
              <a:buChar char="•"/>
            </a:pPr>
            <a:r>
              <a:rPr lang="en-US" sz="2200" b="1" dirty="0">
                <a:solidFill>
                  <a:schemeClr val="tx1"/>
                </a:solidFill>
              </a:rPr>
              <a:t>Phonological Awareness: </a:t>
            </a:r>
            <a:r>
              <a:rPr lang="en-US" sz="2200" dirty="0">
                <a:solidFill>
                  <a:schemeClr val="tx1"/>
                </a:solidFill>
              </a:rPr>
              <a:t>Grades K–1</a:t>
            </a:r>
          </a:p>
          <a:p>
            <a:pPr marL="800100" lvl="1" indent="-342900">
              <a:buFont typeface="Arial" panose="020B0604020202020204" pitchFamily="34" charset="0"/>
              <a:buChar char="•"/>
            </a:pPr>
            <a:r>
              <a:rPr lang="en-US" sz="2200" b="1" dirty="0">
                <a:solidFill>
                  <a:schemeClr val="tx1"/>
                </a:solidFill>
              </a:rPr>
              <a:t>Reading Comprehension: </a:t>
            </a:r>
            <a:r>
              <a:rPr lang="en-US" sz="2200" dirty="0">
                <a:solidFill>
                  <a:schemeClr val="tx1"/>
                </a:solidFill>
              </a:rPr>
              <a:t>Grade K</a:t>
            </a:r>
          </a:p>
          <a:p>
            <a:pPr marL="171450" indent="-171450">
              <a:buFont typeface="Arial" panose="020B0604020202020204" pitchFamily="34" charset="0"/>
              <a:buChar char="•"/>
            </a:pPr>
            <a:endParaRPr lang="en-US" dirty="0"/>
          </a:p>
          <a:p>
            <a:pPr marL="0" indent="0">
              <a:buNone/>
            </a:pPr>
            <a:r>
              <a:rPr lang="en-US" sz="1200" b="1" dirty="0"/>
              <a:t>What: </a:t>
            </a:r>
            <a:r>
              <a:rPr lang="en-US" sz="1200" dirty="0"/>
              <a:t>Provides the ability to click on an audio button (speaker icon) to have the corresponding text for a question and/or answer read aloud</a:t>
            </a:r>
          </a:p>
          <a:p>
            <a:pPr marL="0" indent="0">
              <a:buNone/>
            </a:pPr>
            <a:endParaRPr lang="en-US" sz="1200" dirty="0"/>
          </a:p>
          <a:p>
            <a:pPr marL="0" indent="0">
              <a:buNone/>
            </a:pPr>
            <a:r>
              <a:rPr lang="en-US" sz="1200" b="1" dirty="0"/>
              <a:t>Where: </a:t>
            </a:r>
            <a:r>
              <a:rPr lang="en-US" sz="1200" dirty="0"/>
              <a:t>For select items in the Diagnostic, based on the domain and/or level of the items</a:t>
            </a:r>
          </a:p>
          <a:p>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4</a:t>
            </a:fld>
            <a:endParaRPr lang="en-US"/>
          </a:p>
        </p:txBody>
      </p:sp>
    </p:spTree>
    <p:extLst>
      <p:ext uri="{BB962C8B-B14F-4D97-AF65-F5344CB8AC3E}">
        <p14:creationId xmlns:p14="http://schemas.microsoft.com/office/powerpoint/2010/main" val="3626537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What: </a:t>
            </a:r>
            <a:r>
              <a:rPr lang="en-US" sz="1200" dirty="0"/>
              <a:t>Provides the ability to display text on the computer screen that aligns to the audio</a:t>
            </a:r>
          </a:p>
          <a:p>
            <a:pPr marL="0" indent="0">
              <a:buNone/>
            </a:pPr>
            <a:endParaRPr lang="en-US" sz="1200" dirty="0"/>
          </a:p>
          <a:p>
            <a:pPr marL="0" indent="0">
              <a:buNone/>
            </a:pPr>
            <a:r>
              <a:rPr lang="en-US" sz="1200" b="1" dirty="0"/>
              <a:t>Where: </a:t>
            </a:r>
            <a:r>
              <a:rPr lang="en-US" sz="1200" dirty="0"/>
              <a:t>In Diagnostic Introductory Videos for </a:t>
            </a:r>
            <a:r>
              <a:rPr lang="en-US" sz="1200" b="1" u="none" dirty="0"/>
              <a:t>Grades 3+</a:t>
            </a:r>
            <a:r>
              <a:rPr lang="en-US" sz="1200" u="none" dirty="0"/>
              <a:t> </a:t>
            </a:r>
            <a:r>
              <a:rPr lang="en-US" sz="1200" dirty="0"/>
              <a:t>when viewed through the student-facing Diagnostic assessment screen. Closed captioning is not available for test items at this time.</a:t>
            </a:r>
            <a:endParaRPr lang="en-US" sz="1200" dirty="0">
              <a:cs typeface="Calibri Light"/>
            </a:endParaRPr>
          </a:p>
          <a:p>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5</a:t>
            </a:fld>
            <a:endParaRPr lang="en-US"/>
          </a:p>
        </p:txBody>
      </p:sp>
    </p:spTree>
    <p:extLst>
      <p:ext uri="{BB962C8B-B14F-4D97-AF65-F5344CB8AC3E}">
        <p14:creationId xmlns:p14="http://schemas.microsoft.com/office/powerpoint/2010/main" val="3313761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AA13B348-0F1C-504F-B238-8308D03107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2" name="Notes Placeholder 2">
            <a:extLst>
              <a:ext uri="{FF2B5EF4-FFF2-40B4-BE49-F238E27FC236}">
                <a16:creationId xmlns:a16="http://schemas.microsoft.com/office/drawing/2014/main" id="{46520268-FEA7-1A45-B639-C6150D1A66DA}"/>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88D8DE40-760A-E24C-8219-203368E038B1}"/>
              </a:ext>
            </a:extLst>
          </p:cNvPr>
          <p:cNvSpPr>
            <a:spLocks noGrp="1"/>
          </p:cNvSpPr>
          <p:nvPr>
            <p:ph type="sldNum" sz="quarter" idx="5"/>
          </p:nvPr>
        </p:nvSpPr>
        <p:spPr/>
        <p:txBody>
          <a:bodyPr/>
          <a:lstStyle/>
          <a:p>
            <a:pPr>
              <a:defRPr/>
            </a:pPr>
            <a:fld id="{6B076C94-8B8B-5543-A8D6-9DBB167EE0DB}" type="slidenum">
              <a:rPr lang="en-US" smtClean="0"/>
              <a:pPr>
                <a:defRPr/>
              </a:pPr>
              <a:t>6</a:t>
            </a:fld>
            <a:endParaRPr lang="en-US"/>
          </a:p>
        </p:txBody>
      </p:sp>
    </p:spTree>
    <p:extLst>
      <p:ext uri="{BB962C8B-B14F-4D97-AF65-F5344CB8AC3E}">
        <p14:creationId xmlns:p14="http://schemas.microsoft.com/office/powerpoint/2010/main" val="3033188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3907614F-C7A8-CC48-9FD3-27C3FDC52A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0" name="Notes Placeholder 2">
            <a:extLst>
              <a:ext uri="{FF2B5EF4-FFF2-40B4-BE49-F238E27FC236}">
                <a16:creationId xmlns:a16="http://schemas.microsoft.com/office/drawing/2014/main" id="{1A50CE80-F1CE-EC41-B75C-19BC67185366}"/>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5DAE2DE6-E35B-3648-9679-0E59B151969A}"/>
              </a:ext>
            </a:extLst>
          </p:cNvPr>
          <p:cNvSpPr>
            <a:spLocks noGrp="1"/>
          </p:cNvSpPr>
          <p:nvPr>
            <p:ph type="sldNum" sz="quarter" idx="5"/>
          </p:nvPr>
        </p:nvSpPr>
        <p:spPr/>
        <p:txBody>
          <a:bodyPr/>
          <a:lstStyle/>
          <a:p>
            <a:pPr>
              <a:defRPr/>
            </a:pPr>
            <a:fld id="{57B45003-A6E5-F24C-8216-19BDDC5E5AAB}" type="slidenum">
              <a:rPr lang="en-US" smtClean="0"/>
              <a:pPr>
                <a:defRPr/>
              </a:pPr>
              <a:t>7</a:t>
            </a:fld>
            <a:endParaRPr lang="en-US"/>
          </a:p>
        </p:txBody>
      </p:sp>
    </p:spTree>
    <p:extLst>
      <p:ext uri="{BB962C8B-B14F-4D97-AF65-F5344CB8AC3E}">
        <p14:creationId xmlns:p14="http://schemas.microsoft.com/office/powerpoint/2010/main" val="3815323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8</a:t>
            </a:fld>
            <a:endParaRPr lang="en-US"/>
          </a:p>
        </p:txBody>
      </p:sp>
    </p:spTree>
    <p:extLst>
      <p:ext uri="{BB962C8B-B14F-4D97-AF65-F5344CB8AC3E}">
        <p14:creationId xmlns:p14="http://schemas.microsoft.com/office/powerpoint/2010/main" val="1853527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E95890D3-9522-2747-BEE7-D3CB493D37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8" name="Notes Placeholder 2">
            <a:extLst>
              <a:ext uri="{FF2B5EF4-FFF2-40B4-BE49-F238E27FC236}">
                <a16:creationId xmlns:a16="http://schemas.microsoft.com/office/drawing/2014/main" id="{C0FFB094-0D40-264C-ADE1-E79718A65EA9}"/>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5DAE2DE6-E35B-3648-9679-0E59B151969A}"/>
              </a:ext>
            </a:extLst>
          </p:cNvPr>
          <p:cNvSpPr>
            <a:spLocks noGrp="1"/>
          </p:cNvSpPr>
          <p:nvPr>
            <p:ph type="sldNum" sz="quarter" idx="5"/>
          </p:nvPr>
        </p:nvSpPr>
        <p:spPr/>
        <p:txBody>
          <a:bodyPr/>
          <a:lstStyle/>
          <a:p>
            <a:pPr>
              <a:defRPr/>
            </a:pPr>
            <a:fld id="{1F2891CE-C8A7-A64E-9865-4FDF1666CBE5}" type="slidenum">
              <a:rPr lang="en-US" smtClean="0"/>
              <a:pPr>
                <a:defRPr/>
              </a:pPr>
              <a:t>9</a:t>
            </a:fld>
            <a:endParaRPr lang="en-US"/>
          </a:p>
        </p:txBody>
      </p:sp>
    </p:spTree>
    <p:extLst>
      <p:ext uri="{BB962C8B-B14F-4D97-AF65-F5344CB8AC3E}">
        <p14:creationId xmlns:p14="http://schemas.microsoft.com/office/powerpoint/2010/main" val="2242051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5E077-050E-3245-BB33-9898FEC050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EECE4B-CD0E-E745-9134-5ED027F64E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CFFE17-08AD-A545-B82A-A83267330E6A}"/>
              </a:ext>
            </a:extLst>
          </p:cNvPr>
          <p:cNvSpPr>
            <a:spLocks noGrp="1"/>
          </p:cNvSpPr>
          <p:nvPr>
            <p:ph type="dt" sz="half" idx="10"/>
          </p:nvPr>
        </p:nvSpPr>
        <p:spPr/>
        <p:txBody>
          <a:bodyPr/>
          <a:lstStyle/>
          <a:p>
            <a:fld id="{C7FEADAD-24DE-B34D-8649-FDA0BE071BFA}" type="datetimeFigureOut">
              <a:rPr lang="en-US" smtClean="0"/>
              <a:t>1/5/21</a:t>
            </a:fld>
            <a:endParaRPr lang="en-US"/>
          </a:p>
        </p:txBody>
      </p:sp>
      <p:sp>
        <p:nvSpPr>
          <p:cNvPr id="5" name="Footer Placeholder 4">
            <a:extLst>
              <a:ext uri="{FF2B5EF4-FFF2-40B4-BE49-F238E27FC236}">
                <a16:creationId xmlns:a16="http://schemas.microsoft.com/office/drawing/2014/main" id="{9EC676C9-8F84-444E-8687-7D52F5B22E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C564D9-5CB3-DC49-A1D1-E042ADBF38C5}"/>
              </a:ext>
            </a:extLst>
          </p:cNvPr>
          <p:cNvSpPr>
            <a:spLocks noGrp="1"/>
          </p:cNvSpPr>
          <p:nvPr>
            <p:ph type="sldNum" sz="quarter" idx="12"/>
          </p:nvPr>
        </p:nvSpPr>
        <p:spPr/>
        <p:txBody>
          <a:bodyPr/>
          <a:lstStyle/>
          <a:p>
            <a:fld id="{5FB78D3C-6611-9541-9F58-892F6C027333}" type="slidenum">
              <a:rPr lang="en-US" smtClean="0"/>
              <a:t>‹#›</a:t>
            </a:fld>
            <a:endParaRPr lang="en-US"/>
          </a:p>
        </p:txBody>
      </p:sp>
    </p:spTree>
    <p:extLst>
      <p:ext uri="{BB962C8B-B14F-4D97-AF65-F5344CB8AC3E}">
        <p14:creationId xmlns:p14="http://schemas.microsoft.com/office/powerpoint/2010/main" val="2360825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06A1-F830-D541-8E2B-9DA972DD0D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375C51-F548-954C-9BA6-85B3DB457EB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F773E-C8CB-944B-8C99-BCEF490588A6}"/>
              </a:ext>
            </a:extLst>
          </p:cNvPr>
          <p:cNvSpPr>
            <a:spLocks noGrp="1"/>
          </p:cNvSpPr>
          <p:nvPr>
            <p:ph type="dt" sz="half" idx="10"/>
          </p:nvPr>
        </p:nvSpPr>
        <p:spPr/>
        <p:txBody>
          <a:bodyPr/>
          <a:lstStyle/>
          <a:p>
            <a:fld id="{C7FEADAD-24DE-B34D-8649-FDA0BE071BFA}" type="datetimeFigureOut">
              <a:rPr lang="en-US" smtClean="0"/>
              <a:t>1/5/21</a:t>
            </a:fld>
            <a:endParaRPr lang="en-US"/>
          </a:p>
        </p:txBody>
      </p:sp>
      <p:sp>
        <p:nvSpPr>
          <p:cNvPr id="5" name="Footer Placeholder 4">
            <a:extLst>
              <a:ext uri="{FF2B5EF4-FFF2-40B4-BE49-F238E27FC236}">
                <a16:creationId xmlns:a16="http://schemas.microsoft.com/office/drawing/2014/main" id="{A8DD05A6-F253-034D-81ED-04F2C77DED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A1C2F3-AD2E-724C-B8EF-60DF4ECE917C}"/>
              </a:ext>
            </a:extLst>
          </p:cNvPr>
          <p:cNvSpPr>
            <a:spLocks noGrp="1"/>
          </p:cNvSpPr>
          <p:nvPr>
            <p:ph type="sldNum" sz="quarter" idx="12"/>
          </p:nvPr>
        </p:nvSpPr>
        <p:spPr/>
        <p:txBody>
          <a:bodyPr/>
          <a:lstStyle/>
          <a:p>
            <a:fld id="{5FB78D3C-6611-9541-9F58-892F6C027333}" type="slidenum">
              <a:rPr lang="en-US" smtClean="0"/>
              <a:t>‹#›</a:t>
            </a:fld>
            <a:endParaRPr lang="en-US"/>
          </a:p>
        </p:txBody>
      </p:sp>
    </p:spTree>
    <p:extLst>
      <p:ext uri="{BB962C8B-B14F-4D97-AF65-F5344CB8AC3E}">
        <p14:creationId xmlns:p14="http://schemas.microsoft.com/office/powerpoint/2010/main" val="1324705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5E5DED-53D6-ED40-AC51-D75AB185A4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C838CF-6970-844D-9DED-3210B0FDE03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AA9E5-0239-E64C-9C4D-1B5A82ECC0F2}"/>
              </a:ext>
            </a:extLst>
          </p:cNvPr>
          <p:cNvSpPr>
            <a:spLocks noGrp="1"/>
          </p:cNvSpPr>
          <p:nvPr>
            <p:ph type="dt" sz="half" idx="10"/>
          </p:nvPr>
        </p:nvSpPr>
        <p:spPr/>
        <p:txBody>
          <a:bodyPr/>
          <a:lstStyle/>
          <a:p>
            <a:fld id="{C7FEADAD-24DE-B34D-8649-FDA0BE071BFA}" type="datetimeFigureOut">
              <a:rPr lang="en-US" smtClean="0"/>
              <a:t>1/5/21</a:t>
            </a:fld>
            <a:endParaRPr lang="en-US"/>
          </a:p>
        </p:txBody>
      </p:sp>
      <p:sp>
        <p:nvSpPr>
          <p:cNvPr id="5" name="Footer Placeholder 4">
            <a:extLst>
              <a:ext uri="{FF2B5EF4-FFF2-40B4-BE49-F238E27FC236}">
                <a16:creationId xmlns:a16="http://schemas.microsoft.com/office/drawing/2014/main" id="{27E9C586-48DB-454B-94CB-602627A4F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B1D762-E8EF-1C4E-8B49-3A10906AB63C}"/>
              </a:ext>
            </a:extLst>
          </p:cNvPr>
          <p:cNvSpPr>
            <a:spLocks noGrp="1"/>
          </p:cNvSpPr>
          <p:nvPr>
            <p:ph type="sldNum" sz="quarter" idx="12"/>
          </p:nvPr>
        </p:nvSpPr>
        <p:spPr/>
        <p:txBody>
          <a:bodyPr/>
          <a:lstStyle/>
          <a:p>
            <a:fld id="{5FB78D3C-6611-9541-9F58-892F6C027333}" type="slidenum">
              <a:rPr lang="en-US" smtClean="0"/>
              <a:t>‹#›</a:t>
            </a:fld>
            <a:endParaRPr lang="en-US"/>
          </a:p>
        </p:txBody>
      </p:sp>
    </p:spTree>
    <p:extLst>
      <p:ext uri="{BB962C8B-B14F-4D97-AF65-F5344CB8AC3E}">
        <p14:creationId xmlns:p14="http://schemas.microsoft.com/office/powerpoint/2010/main" val="974268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15E2D-DB93-6C42-8B14-64F0FB2F4C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71896D-BF0C-2844-96EE-801177D2B3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F060F8-B0F5-FA48-BA94-30624EDD132A}"/>
              </a:ext>
            </a:extLst>
          </p:cNvPr>
          <p:cNvSpPr>
            <a:spLocks noGrp="1"/>
          </p:cNvSpPr>
          <p:nvPr>
            <p:ph type="dt" sz="half" idx="10"/>
          </p:nvPr>
        </p:nvSpPr>
        <p:spPr/>
        <p:txBody>
          <a:bodyPr/>
          <a:lstStyle/>
          <a:p>
            <a:fld id="{C7FEADAD-24DE-B34D-8649-FDA0BE071BFA}" type="datetimeFigureOut">
              <a:rPr lang="en-US" smtClean="0"/>
              <a:t>1/5/21</a:t>
            </a:fld>
            <a:endParaRPr lang="en-US"/>
          </a:p>
        </p:txBody>
      </p:sp>
      <p:sp>
        <p:nvSpPr>
          <p:cNvPr id="5" name="Footer Placeholder 4">
            <a:extLst>
              <a:ext uri="{FF2B5EF4-FFF2-40B4-BE49-F238E27FC236}">
                <a16:creationId xmlns:a16="http://schemas.microsoft.com/office/drawing/2014/main" id="{7D759B16-04C8-EE4C-BD50-EB78C487A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EE452-AB56-C440-8942-F44529678E72}"/>
              </a:ext>
            </a:extLst>
          </p:cNvPr>
          <p:cNvSpPr>
            <a:spLocks noGrp="1"/>
          </p:cNvSpPr>
          <p:nvPr>
            <p:ph type="sldNum" sz="quarter" idx="12"/>
          </p:nvPr>
        </p:nvSpPr>
        <p:spPr/>
        <p:txBody>
          <a:bodyPr/>
          <a:lstStyle/>
          <a:p>
            <a:fld id="{5FB78D3C-6611-9541-9F58-892F6C027333}" type="slidenum">
              <a:rPr lang="en-US" smtClean="0"/>
              <a:t>‹#›</a:t>
            </a:fld>
            <a:endParaRPr lang="en-US"/>
          </a:p>
        </p:txBody>
      </p:sp>
    </p:spTree>
    <p:extLst>
      <p:ext uri="{BB962C8B-B14F-4D97-AF65-F5344CB8AC3E}">
        <p14:creationId xmlns:p14="http://schemas.microsoft.com/office/powerpoint/2010/main" val="3337693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24BB4-8D89-E44E-B5B2-2F42F23907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C8CC80-DA80-8141-886B-A9FEC1B2A7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FDCB4CD-732F-1B4C-B600-1503F53998BC}"/>
              </a:ext>
            </a:extLst>
          </p:cNvPr>
          <p:cNvSpPr>
            <a:spLocks noGrp="1"/>
          </p:cNvSpPr>
          <p:nvPr>
            <p:ph type="dt" sz="half" idx="10"/>
          </p:nvPr>
        </p:nvSpPr>
        <p:spPr/>
        <p:txBody>
          <a:bodyPr/>
          <a:lstStyle/>
          <a:p>
            <a:fld id="{C7FEADAD-24DE-B34D-8649-FDA0BE071BFA}" type="datetimeFigureOut">
              <a:rPr lang="en-US" smtClean="0"/>
              <a:t>1/5/21</a:t>
            </a:fld>
            <a:endParaRPr lang="en-US"/>
          </a:p>
        </p:txBody>
      </p:sp>
      <p:sp>
        <p:nvSpPr>
          <p:cNvPr id="5" name="Footer Placeholder 4">
            <a:extLst>
              <a:ext uri="{FF2B5EF4-FFF2-40B4-BE49-F238E27FC236}">
                <a16:creationId xmlns:a16="http://schemas.microsoft.com/office/drawing/2014/main" id="{9C553CEB-E91F-5447-9F43-1BF7434E79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CB622C-6153-F04A-A5D5-F28106CB0D73}"/>
              </a:ext>
            </a:extLst>
          </p:cNvPr>
          <p:cNvSpPr>
            <a:spLocks noGrp="1"/>
          </p:cNvSpPr>
          <p:nvPr>
            <p:ph type="sldNum" sz="quarter" idx="12"/>
          </p:nvPr>
        </p:nvSpPr>
        <p:spPr/>
        <p:txBody>
          <a:bodyPr/>
          <a:lstStyle/>
          <a:p>
            <a:fld id="{5FB78D3C-6611-9541-9F58-892F6C027333}" type="slidenum">
              <a:rPr lang="en-US" smtClean="0"/>
              <a:t>‹#›</a:t>
            </a:fld>
            <a:endParaRPr lang="en-US"/>
          </a:p>
        </p:txBody>
      </p:sp>
    </p:spTree>
    <p:extLst>
      <p:ext uri="{BB962C8B-B14F-4D97-AF65-F5344CB8AC3E}">
        <p14:creationId xmlns:p14="http://schemas.microsoft.com/office/powerpoint/2010/main" val="134015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5DC83-A12A-EE40-BB28-75DE15ADD0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04009D-9F2E-3E44-B7C8-A49FB155F7B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E7EC4-606F-644D-9965-E16F6A63803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24A75F-402E-6E48-9CF8-BEB3760D6E13}"/>
              </a:ext>
            </a:extLst>
          </p:cNvPr>
          <p:cNvSpPr>
            <a:spLocks noGrp="1"/>
          </p:cNvSpPr>
          <p:nvPr>
            <p:ph type="dt" sz="half" idx="10"/>
          </p:nvPr>
        </p:nvSpPr>
        <p:spPr/>
        <p:txBody>
          <a:bodyPr/>
          <a:lstStyle/>
          <a:p>
            <a:fld id="{C7FEADAD-24DE-B34D-8649-FDA0BE071BFA}" type="datetimeFigureOut">
              <a:rPr lang="en-US" smtClean="0"/>
              <a:t>1/5/21</a:t>
            </a:fld>
            <a:endParaRPr lang="en-US"/>
          </a:p>
        </p:txBody>
      </p:sp>
      <p:sp>
        <p:nvSpPr>
          <p:cNvPr id="6" name="Footer Placeholder 5">
            <a:extLst>
              <a:ext uri="{FF2B5EF4-FFF2-40B4-BE49-F238E27FC236}">
                <a16:creationId xmlns:a16="http://schemas.microsoft.com/office/drawing/2014/main" id="{A04CF155-9E5C-034B-8093-B0141DAAC8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15825F-95B9-DD45-A9DD-B284E9129055}"/>
              </a:ext>
            </a:extLst>
          </p:cNvPr>
          <p:cNvSpPr>
            <a:spLocks noGrp="1"/>
          </p:cNvSpPr>
          <p:nvPr>
            <p:ph type="sldNum" sz="quarter" idx="12"/>
          </p:nvPr>
        </p:nvSpPr>
        <p:spPr/>
        <p:txBody>
          <a:bodyPr/>
          <a:lstStyle/>
          <a:p>
            <a:fld id="{5FB78D3C-6611-9541-9F58-892F6C027333}" type="slidenum">
              <a:rPr lang="en-US" smtClean="0"/>
              <a:t>‹#›</a:t>
            </a:fld>
            <a:endParaRPr lang="en-US"/>
          </a:p>
        </p:txBody>
      </p:sp>
    </p:spTree>
    <p:extLst>
      <p:ext uri="{BB962C8B-B14F-4D97-AF65-F5344CB8AC3E}">
        <p14:creationId xmlns:p14="http://schemas.microsoft.com/office/powerpoint/2010/main" val="2843630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AD1ED-BB3F-824D-82B8-06942AFE5A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784C57-A9F1-444A-B8D4-C76A9283E8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04FDF67-22F6-E54A-9EE3-01E20EFB4B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7F6519-181C-6245-95B8-49E6EEBF53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79C5DEE-521A-B24E-83BE-310F5E4E67C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55E12D-F936-B640-A9F5-61319DCEA36C}"/>
              </a:ext>
            </a:extLst>
          </p:cNvPr>
          <p:cNvSpPr>
            <a:spLocks noGrp="1"/>
          </p:cNvSpPr>
          <p:nvPr>
            <p:ph type="dt" sz="half" idx="10"/>
          </p:nvPr>
        </p:nvSpPr>
        <p:spPr/>
        <p:txBody>
          <a:bodyPr/>
          <a:lstStyle/>
          <a:p>
            <a:fld id="{C7FEADAD-24DE-B34D-8649-FDA0BE071BFA}" type="datetimeFigureOut">
              <a:rPr lang="en-US" smtClean="0"/>
              <a:t>1/5/21</a:t>
            </a:fld>
            <a:endParaRPr lang="en-US"/>
          </a:p>
        </p:txBody>
      </p:sp>
      <p:sp>
        <p:nvSpPr>
          <p:cNvPr id="8" name="Footer Placeholder 7">
            <a:extLst>
              <a:ext uri="{FF2B5EF4-FFF2-40B4-BE49-F238E27FC236}">
                <a16:creationId xmlns:a16="http://schemas.microsoft.com/office/drawing/2014/main" id="{DCBF63E2-0D91-7B4B-8721-8AAF0CCB1A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EF96A-539A-7741-BB53-2BD80C2761D0}"/>
              </a:ext>
            </a:extLst>
          </p:cNvPr>
          <p:cNvSpPr>
            <a:spLocks noGrp="1"/>
          </p:cNvSpPr>
          <p:nvPr>
            <p:ph type="sldNum" sz="quarter" idx="12"/>
          </p:nvPr>
        </p:nvSpPr>
        <p:spPr/>
        <p:txBody>
          <a:bodyPr/>
          <a:lstStyle/>
          <a:p>
            <a:fld id="{5FB78D3C-6611-9541-9F58-892F6C027333}" type="slidenum">
              <a:rPr lang="en-US" smtClean="0"/>
              <a:t>‹#›</a:t>
            </a:fld>
            <a:endParaRPr lang="en-US"/>
          </a:p>
        </p:txBody>
      </p:sp>
    </p:spTree>
    <p:extLst>
      <p:ext uri="{BB962C8B-B14F-4D97-AF65-F5344CB8AC3E}">
        <p14:creationId xmlns:p14="http://schemas.microsoft.com/office/powerpoint/2010/main" val="96001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35245-0FF4-E24D-AB80-4D648E97A4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557347-D25D-6C46-9234-1EFC464F8D28}"/>
              </a:ext>
            </a:extLst>
          </p:cNvPr>
          <p:cNvSpPr>
            <a:spLocks noGrp="1"/>
          </p:cNvSpPr>
          <p:nvPr>
            <p:ph type="dt" sz="half" idx="10"/>
          </p:nvPr>
        </p:nvSpPr>
        <p:spPr/>
        <p:txBody>
          <a:bodyPr/>
          <a:lstStyle/>
          <a:p>
            <a:fld id="{C7FEADAD-24DE-B34D-8649-FDA0BE071BFA}" type="datetimeFigureOut">
              <a:rPr lang="en-US" smtClean="0"/>
              <a:t>1/5/21</a:t>
            </a:fld>
            <a:endParaRPr lang="en-US"/>
          </a:p>
        </p:txBody>
      </p:sp>
      <p:sp>
        <p:nvSpPr>
          <p:cNvPr id="4" name="Footer Placeholder 3">
            <a:extLst>
              <a:ext uri="{FF2B5EF4-FFF2-40B4-BE49-F238E27FC236}">
                <a16:creationId xmlns:a16="http://schemas.microsoft.com/office/drawing/2014/main" id="{A4355A11-E8C3-DF4E-B8A7-4B159724AB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E4E18D-23D1-444F-B9B6-BF5A2CC390BD}"/>
              </a:ext>
            </a:extLst>
          </p:cNvPr>
          <p:cNvSpPr>
            <a:spLocks noGrp="1"/>
          </p:cNvSpPr>
          <p:nvPr>
            <p:ph type="sldNum" sz="quarter" idx="12"/>
          </p:nvPr>
        </p:nvSpPr>
        <p:spPr/>
        <p:txBody>
          <a:bodyPr/>
          <a:lstStyle/>
          <a:p>
            <a:fld id="{5FB78D3C-6611-9541-9F58-892F6C027333}" type="slidenum">
              <a:rPr lang="en-US" smtClean="0"/>
              <a:t>‹#›</a:t>
            </a:fld>
            <a:endParaRPr lang="en-US"/>
          </a:p>
        </p:txBody>
      </p:sp>
    </p:spTree>
    <p:extLst>
      <p:ext uri="{BB962C8B-B14F-4D97-AF65-F5344CB8AC3E}">
        <p14:creationId xmlns:p14="http://schemas.microsoft.com/office/powerpoint/2010/main" val="396986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2F9EEE-967B-BE49-9E15-B652ADB9B841}"/>
              </a:ext>
            </a:extLst>
          </p:cNvPr>
          <p:cNvSpPr>
            <a:spLocks noGrp="1"/>
          </p:cNvSpPr>
          <p:nvPr>
            <p:ph type="dt" sz="half" idx="10"/>
          </p:nvPr>
        </p:nvSpPr>
        <p:spPr/>
        <p:txBody>
          <a:bodyPr/>
          <a:lstStyle/>
          <a:p>
            <a:fld id="{C7FEADAD-24DE-B34D-8649-FDA0BE071BFA}" type="datetimeFigureOut">
              <a:rPr lang="en-US" smtClean="0"/>
              <a:t>1/5/21</a:t>
            </a:fld>
            <a:endParaRPr lang="en-US"/>
          </a:p>
        </p:txBody>
      </p:sp>
      <p:sp>
        <p:nvSpPr>
          <p:cNvPr id="3" name="Footer Placeholder 2">
            <a:extLst>
              <a:ext uri="{FF2B5EF4-FFF2-40B4-BE49-F238E27FC236}">
                <a16:creationId xmlns:a16="http://schemas.microsoft.com/office/drawing/2014/main" id="{59429470-8DF2-AD45-A176-BF51D52BB3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94E1B9-1710-1949-A82D-B5C45B06BC7D}"/>
              </a:ext>
            </a:extLst>
          </p:cNvPr>
          <p:cNvSpPr>
            <a:spLocks noGrp="1"/>
          </p:cNvSpPr>
          <p:nvPr>
            <p:ph type="sldNum" sz="quarter" idx="12"/>
          </p:nvPr>
        </p:nvSpPr>
        <p:spPr/>
        <p:txBody>
          <a:bodyPr/>
          <a:lstStyle/>
          <a:p>
            <a:fld id="{5FB78D3C-6611-9541-9F58-892F6C027333}" type="slidenum">
              <a:rPr lang="en-US" smtClean="0"/>
              <a:t>‹#›</a:t>
            </a:fld>
            <a:endParaRPr lang="en-US"/>
          </a:p>
        </p:txBody>
      </p:sp>
    </p:spTree>
    <p:extLst>
      <p:ext uri="{BB962C8B-B14F-4D97-AF65-F5344CB8AC3E}">
        <p14:creationId xmlns:p14="http://schemas.microsoft.com/office/powerpoint/2010/main" val="4073271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8F623-654D-C942-A4DE-C7FE458043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F2FF4B-D4B6-C64D-9119-9CA101D0B2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92EA71-B1A6-3945-8FF8-9A10E5FE2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C581B5-5171-2640-8802-D411C5B488D2}"/>
              </a:ext>
            </a:extLst>
          </p:cNvPr>
          <p:cNvSpPr>
            <a:spLocks noGrp="1"/>
          </p:cNvSpPr>
          <p:nvPr>
            <p:ph type="dt" sz="half" idx="10"/>
          </p:nvPr>
        </p:nvSpPr>
        <p:spPr/>
        <p:txBody>
          <a:bodyPr/>
          <a:lstStyle/>
          <a:p>
            <a:fld id="{C7FEADAD-24DE-B34D-8649-FDA0BE071BFA}" type="datetimeFigureOut">
              <a:rPr lang="en-US" smtClean="0"/>
              <a:t>1/5/21</a:t>
            </a:fld>
            <a:endParaRPr lang="en-US"/>
          </a:p>
        </p:txBody>
      </p:sp>
      <p:sp>
        <p:nvSpPr>
          <p:cNvPr id="6" name="Footer Placeholder 5">
            <a:extLst>
              <a:ext uri="{FF2B5EF4-FFF2-40B4-BE49-F238E27FC236}">
                <a16:creationId xmlns:a16="http://schemas.microsoft.com/office/drawing/2014/main" id="{5967CC6F-3109-184C-9953-4B1DF3F14C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88A329-0AC0-0149-BA94-DDA14892CBE7}"/>
              </a:ext>
            </a:extLst>
          </p:cNvPr>
          <p:cNvSpPr>
            <a:spLocks noGrp="1"/>
          </p:cNvSpPr>
          <p:nvPr>
            <p:ph type="sldNum" sz="quarter" idx="12"/>
          </p:nvPr>
        </p:nvSpPr>
        <p:spPr/>
        <p:txBody>
          <a:bodyPr/>
          <a:lstStyle/>
          <a:p>
            <a:fld id="{5FB78D3C-6611-9541-9F58-892F6C027333}" type="slidenum">
              <a:rPr lang="en-US" smtClean="0"/>
              <a:t>‹#›</a:t>
            </a:fld>
            <a:endParaRPr lang="en-US"/>
          </a:p>
        </p:txBody>
      </p:sp>
    </p:spTree>
    <p:extLst>
      <p:ext uri="{BB962C8B-B14F-4D97-AF65-F5344CB8AC3E}">
        <p14:creationId xmlns:p14="http://schemas.microsoft.com/office/powerpoint/2010/main" val="1372521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A16B6-E136-DF43-A5B9-78A6417494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4ED626-A7DC-F44F-B419-3AAA4D7A68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B12497-A81E-624F-8560-7D7FAB031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1FAE09-8711-D444-AA83-293FE847DF1B}"/>
              </a:ext>
            </a:extLst>
          </p:cNvPr>
          <p:cNvSpPr>
            <a:spLocks noGrp="1"/>
          </p:cNvSpPr>
          <p:nvPr>
            <p:ph type="dt" sz="half" idx="10"/>
          </p:nvPr>
        </p:nvSpPr>
        <p:spPr/>
        <p:txBody>
          <a:bodyPr/>
          <a:lstStyle/>
          <a:p>
            <a:fld id="{C7FEADAD-24DE-B34D-8649-FDA0BE071BFA}" type="datetimeFigureOut">
              <a:rPr lang="en-US" smtClean="0"/>
              <a:t>1/5/21</a:t>
            </a:fld>
            <a:endParaRPr lang="en-US"/>
          </a:p>
        </p:txBody>
      </p:sp>
      <p:sp>
        <p:nvSpPr>
          <p:cNvPr id="6" name="Footer Placeholder 5">
            <a:extLst>
              <a:ext uri="{FF2B5EF4-FFF2-40B4-BE49-F238E27FC236}">
                <a16:creationId xmlns:a16="http://schemas.microsoft.com/office/drawing/2014/main" id="{8576C44D-CD3A-4D46-A558-434EDB2D84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ABA669-AF08-174E-9570-8FB36BB8377B}"/>
              </a:ext>
            </a:extLst>
          </p:cNvPr>
          <p:cNvSpPr>
            <a:spLocks noGrp="1"/>
          </p:cNvSpPr>
          <p:nvPr>
            <p:ph type="sldNum" sz="quarter" idx="12"/>
          </p:nvPr>
        </p:nvSpPr>
        <p:spPr/>
        <p:txBody>
          <a:bodyPr/>
          <a:lstStyle/>
          <a:p>
            <a:fld id="{5FB78D3C-6611-9541-9F58-892F6C027333}" type="slidenum">
              <a:rPr lang="en-US" smtClean="0"/>
              <a:t>‹#›</a:t>
            </a:fld>
            <a:endParaRPr lang="en-US"/>
          </a:p>
        </p:txBody>
      </p:sp>
    </p:spTree>
    <p:extLst>
      <p:ext uri="{BB962C8B-B14F-4D97-AF65-F5344CB8AC3E}">
        <p14:creationId xmlns:p14="http://schemas.microsoft.com/office/powerpoint/2010/main" val="885569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22FFE0-205A-D04A-AEE9-AC5A77FF6A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7BDFE6-ACC1-794B-921E-7B1BAEA54E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BDB1E3-599C-1B4D-A2BF-9A93C47C42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EADAD-24DE-B34D-8649-FDA0BE071BFA}" type="datetimeFigureOut">
              <a:rPr lang="en-US" smtClean="0"/>
              <a:t>1/5/21</a:t>
            </a:fld>
            <a:endParaRPr lang="en-US"/>
          </a:p>
        </p:txBody>
      </p:sp>
      <p:sp>
        <p:nvSpPr>
          <p:cNvPr id="5" name="Footer Placeholder 4">
            <a:extLst>
              <a:ext uri="{FF2B5EF4-FFF2-40B4-BE49-F238E27FC236}">
                <a16:creationId xmlns:a16="http://schemas.microsoft.com/office/drawing/2014/main" id="{6454081F-BDE3-B04D-B5AA-43075B5A92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3FED9E-1953-634F-98C6-D316E4DAF5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78D3C-6611-9541-9F58-892F6C027333}" type="slidenum">
              <a:rPr lang="en-US" smtClean="0"/>
              <a:t>‹#›</a:t>
            </a:fld>
            <a:endParaRPr lang="en-US"/>
          </a:p>
        </p:txBody>
      </p:sp>
    </p:spTree>
    <p:extLst>
      <p:ext uri="{BB962C8B-B14F-4D97-AF65-F5344CB8AC3E}">
        <p14:creationId xmlns:p14="http://schemas.microsoft.com/office/powerpoint/2010/main" val="215101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slide" Target="slide6.xml"/><Relationship Id="rId4" Type="http://schemas.openxmlformats.org/officeDocument/2006/relationships/image" Target="../media/image2.png"/><Relationship Id="rId9"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embed.vidyard.com/share/JBDyY5KXMVHfaT7xJY6Qph" TargetMode="External"/><Relationship Id="rId3" Type="http://schemas.openxmlformats.org/officeDocument/2006/relationships/hyperlink" Target="http://i-readycentral.com/videos/understanding-the-diagnostic-reading-gr-5-12-intro-and-tools-demo/" TargetMode="External"/><Relationship Id="rId7" Type="http://schemas.openxmlformats.org/officeDocument/2006/relationships/hyperlink" Target="ttp://i-readycentral.com/videos/gr-k-3-reading-diagnostic-intro-demo/"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embed.vidyard.com/share/Z2qhErfu4yMA8Dec4n6Vd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9.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A picture containing drawing&#10;&#10;Description automatically generated">
            <a:extLst>
              <a:ext uri="{FF2B5EF4-FFF2-40B4-BE49-F238E27FC236}">
                <a16:creationId xmlns:a16="http://schemas.microsoft.com/office/drawing/2014/main" id="{922902A8-F688-3D44-8EAD-CB56570F8DAA}"/>
              </a:ext>
            </a:extLst>
          </p:cNvPr>
          <p:cNvPicPr>
            <a:picLocks noChangeAspect="1"/>
          </p:cNvPicPr>
          <p:nvPr/>
        </p:nvPicPr>
        <p:blipFill>
          <a:blip r:embed="rId3"/>
          <a:stretch>
            <a:fillRect/>
          </a:stretch>
        </p:blipFill>
        <p:spPr>
          <a:xfrm>
            <a:off x="975527" y="4608699"/>
            <a:ext cx="701319" cy="986230"/>
          </a:xfrm>
          <a:prstGeom prst="rect">
            <a:avLst/>
          </a:prstGeom>
        </p:spPr>
      </p:pic>
      <p:pic>
        <p:nvPicPr>
          <p:cNvPr id="55" name="Picture 54" descr="A picture containing drawing, mirror&#10;&#10;Description automatically generated">
            <a:extLst>
              <a:ext uri="{FF2B5EF4-FFF2-40B4-BE49-F238E27FC236}">
                <a16:creationId xmlns:a16="http://schemas.microsoft.com/office/drawing/2014/main" id="{7B889A2A-F631-B64A-B68F-B660C2ECC64F}"/>
              </a:ext>
            </a:extLst>
          </p:cNvPr>
          <p:cNvPicPr>
            <a:picLocks noChangeAspect="1"/>
          </p:cNvPicPr>
          <p:nvPr/>
        </p:nvPicPr>
        <p:blipFill>
          <a:blip r:embed="rId4"/>
          <a:stretch>
            <a:fillRect/>
          </a:stretch>
        </p:blipFill>
        <p:spPr>
          <a:xfrm>
            <a:off x="10524327" y="3104322"/>
            <a:ext cx="707878" cy="997631"/>
          </a:xfrm>
          <a:prstGeom prst="rect">
            <a:avLst/>
          </a:prstGeom>
        </p:spPr>
      </p:pic>
      <p:pic>
        <p:nvPicPr>
          <p:cNvPr id="47" name="Picture 46" descr="A picture containing drawing&#10;&#10;Description automatically generated">
            <a:extLst>
              <a:ext uri="{FF2B5EF4-FFF2-40B4-BE49-F238E27FC236}">
                <a16:creationId xmlns:a16="http://schemas.microsoft.com/office/drawing/2014/main" id="{D8866398-05AF-1C4F-B0AE-C09CCCBAAC64}"/>
              </a:ext>
            </a:extLst>
          </p:cNvPr>
          <p:cNvPicPr>
            <a:picLocks noChangeAspect="1"/>
          </p:cNvPicPr>
          <p:nvPr/>
        </p:nvPicPr>
        <p:blipFill>
          <a:blip r:embed="rId5"/>
          <a:stretch>
            <a:fillRect/>
          </a:stretch>
        </p:blipFill>
        <p:spPr>
          <a:xfrm>
            <a:off x="6880369" y="-758330"/>
            <a:ext cx="4315977" cy="1516659"/>
          </a:xfrm>
          <a:prstGeom prst="rect">
            <a:avLst/>
          </a:prstGeom>
        </p:spPr>
      </p:pic>
      <p:pic>
        <p:nvPicPr>
          <p:cNvPr id="45" name="Picture 44" descr="A picture containing drawing&#10;&#10;Description automatically generated">
            <a:extLst>
              <a:ext uri="{FF2B5EF4-FFF2-40B4-BE49-F238E27FC236}">
                <a16:creationId xmlns:a16="http://schemas.microsoft.com/office/drawing/2014/main" id="{F0730329-8F46-1E4F-AAEA-A7B08A77A5E5}"/>
              </a:ext>
            </a:extLst>
          </p:cNvPr>
          <p:cNvPicPr>
            <a:picLocks noChangeAspect="1"/>
          </p:cNvPicPr>
          <p:nvPr/>
        </p:nvPicPr>
        <p:blipFill>
          <a:blip r:embed="rId6"/>
          <a:stretch>
            <a:fillRect/>
          </a:stretch>
        </p:blipFill>
        <p:spPr>
          <a:xfrm>
            <a:off x="7052868" y="-248380"/>
            <a:ext cx="1473816" cy="562471"/>
          </a:xfrm>
          <a:prstGeom prst="rect">
            <a:avLst/>
          </a:prstGeom>
        </p:spPr>
      </p:pic>
      <p:sp>
        <p:nvSpPr>
          <p:cNvPr id="25" name="Content Placeholder 24">
            <a:extLst>
              <a:ext uri="{FF2B5EF4-FFF2-40B4-BE49-F238E27FC236}">
                <a16:creationId xmlns:a16="http://schemas.microsoft.com/office/drawing/2014/main" id="{B5A056ED-E8AA-1B46-8E75-F2BCA83B19C1}"/>
              </a:ext>
            </a:extLst>
          </p:cNvPr>
          <p:cNvSpPr>
            <a:spLocks noGrp="1"/>
          </p:cNvSpPr>
          <p:nvPr>
            <p:ph idx="4294967295"/>
          </p:nvPr>
        </p:nvSpPr>
        <p:spPr>
          <a:xfrm>
            <a:off x="2211694" y="1689264"/>
            <a:ext cx="7553325" cy="1201935"/>
          </a:xfrm>
        </p:spPr>
        <p:txBody>
          <a:bodyPr>
            <a:normAutofit/>
          </a:bodyPr>
          <a:lstStyle/>
          <a:p>
            <a:pPr marL="0" indent="0">
              <a:buNone/>
            </a:pPr>
            <a:r>
              <a:rPr lang="en-US" sz="1400" dirty="0"/>
              <a:t>The most important thing you can do to get accurate data is to motivate students to put forth their best effort on the </a:t>
            </a:r>
            <a:r>
              <a:rPr lang="en-US" sz="1400" i="1" dirty="0" err="1"/>
              <a:t>i</a:t>
            </a:r>
            <a:r>
              <a:rPr lang="en-US" sz="1400" i="1" dirty="0"/>
              <a:t>-Ready Diagnostic</a:t>
            </a:r>
            <a:r>
              <a:rPr lang="en-US" sz="1400" dirty="0"/>
              <a:t>. Before administering a subsequent Diagnostic, use the following resources to energize students, review expectations, and set goals. In this document, you will find four PowerPoint® presentations to prepare your students for a subsequent Diagnostic. </a:t>
            </a:r>
            <a:br>
              <a:rPr lang="en-US" sz="1400" dirty="0"/>
            </a:br>
            <a:r>
              <a:rPr lang="en-US" sz="1400" dirty="0"/>
              <a:t>See below to locate your grade-level presentation. </a:t>
            </a:r>
          </a:p>
        </p:txBody>
      </p:sp>
      <p:sp>
        <p:nvSpPr>
          <p:cNvPr id="24" name="Title 23">
            <a:extLst>
              <a:ext uri="{FF2B5EF4-FFF2-40B4-BE49-F238E27FC236}">
                <a16:creationId xmlns:a16="http://schemas.microsoft.com/office/drawing/2014/main" id="{273C76FA-A386-DD46-89ED-CEDD792FF5E4}"/>
              </a:ext>
            </a:extLst>
          </p:cNvPr>
          <p:cNvSpPr>
            <a:spLocks noGrp="1"/>
          </p:cNvSpPr>
          <p:nvPr>
            <p:ph type="title" idx="4294967295"/>
          </p:nvPr>
        </p:nvSpPr>
        <p:spPr>
          <a:xfrm>
            <a:off x="2114308" y="336404"/>
            <a:ext cx="7886700" cy="1325563"/>
          </a:xfrm>
        </p:spPr>
        <p:txBody>
          <a:bodyPr>
            <a:normAutofit/>
          </a:bodyPr>
          <a:lstStyle/>
          <a:p>
            <a:r>
              <a:rPr lang="en-US" dirty="0">
                <a:cs typeface="Calibri" panose="020F0502020204030204" pitchFamily="34" charset="0"/>
              </a:rPr>
              <a:t>Preparing Students for a Subsequent Diagnostic</a:t>
            </a:r>
          </a:p>
        </p:txBody>
      </p:sp>
      <p:sp>
        <p:nvSpPr>
          <p:cNvPr id="14" name="Rectangle 13">
            <a:extLst>
              <a:ext uri="{FF2B5EF4-FFF2-40B4-BE49-F238E27FC236}">
                <a16:creationId xmlns:a16="http://schemas.microsoft.com/office/drawing/2014/main" id="{37A73079-FC19-634E-BFB2-A1C106F52661}"/>
              </a:ext>
            </a:extLst>
          </p:cNvPr>
          <p:cNvSpPr/>
          <p:nvPr/>
        </p:nvSpPr>
        <p:spPr>
          <a:xfrm>
            <a:off x="2152650" y="3020691"/>
            <a:ext cx="2429448" cy="369332"/>
          </a:xfrm>
          <a:prstGeom prst="rect">
            <a:avLst/>
          </a:prstGeom>
        </p:spPr>
        <p:txBody>
          <a:bodyPr wrap="none">
            <a:spAutoFit/>
          </a:bodyPr>
          <a:lstStyle/>
          <a:p>
            <a:r>
              <a:rPr lang="en-US" b="1" dirty="0"/>
              <a:t>Presentations Included:</a:t>
            </a:r>
          </a:p>
        </p:txBody>
      </p:sp>
      <p:sp>
        <p:nvSpPr>
          <p:cNvPr id="17" name="TextBox 16">
            <a:extLst>
              <a:ext uri="{FF2B5EF4-FFF2-40B4-BE49-F238E27FC236}">
                <a16:creationId xmlns:a16="http://schemas.microsoft.com/office/drawing/2014/main" id="{003C0790-A7D3-514E-A05D-0CE8282800FE}"/>
              </a:ext>
            </a:extLst>
          </p:cNvPr>
          <p:cNvSpPr txBox="1"/>
          <p:nvPr/>
        </p:nvSpPr>
        <p:spPr>
          <a:xfrm>
            <a:off x="8526684" y="47622"/>
            <a:ext cx="1551008" cy="461665"/>
          </a:xfrm>
          <a:prstGeom prst="rect">
            <a:avLst/>
          </a:prstGeom>
          <a:noFill/>
        </p:spPr>
        <p:txBody>
          <a:bodyPr wrap="square" rtlCol="0">
            <a:spAutoFit/>
          </a:bodyPr>
          <a:lstStyle/>
          <a:p>
            <a:r>
              <a:rPr lang="en-US" sz="2400" b="1" dirty="0">
                <a:solidFill>
                  <a:schemeClr val="bg1"/>
                </a:solidFill>
              </a:rPr>
              <a:t>Diagnostic</a:t>
            </a:r>
          </a:p>
        </p:txBody>
      </p:sp>
      <p:cxnSp>
        <p:nvCxnSpPr>
          <p:cNvPr id="36" name="Straight Connector 35">
            <a:extLst>
              <a:ext uri="{FF2B5EF4-FFF2-40B4-BE49-F238E27FC236}">
                <a16:creationId xmlns:a16="http://schemas.microsoft.com/office/drawing/2014/main" id="{D6AF0DF6-B216-254B-947F-60F8709BE5D0}"/>
              </a:ext>
            </a:extLst>
          </p:cNvPr>
          <p:cNvCxnSpPr>
            <a:cxnSpLocks/>
          </p:cNvCxnSpPr>
          <p:nvPr/>
        </p:nvCxnSpPr>
        <p:spPr>
          <a:xfrm>
            <a:off x="4676725" y="3098682"/>
            <a:ext cx="0" cy="3132084"/>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pic>
        <p:nvPicPr>
          <p:cNvPr id="49" name="Picture 48" descr="A picture containing drawing&#10;&#10;Description automatically generated">
            <a:extLst>
              <a:ext uri="{FF2B5EF4-FFF2-40B4-BE49-F238E27FC236}">
                <a16:creationId xmlns:a16="http://schemas.microsoft.com/office/drawing/2014/main" id="{CD9B4645-DB31-B541-984B-5311EC6C8C9F}"/>
              </a:ext>
            </a:extLst>
          </p:cNvPr>
          <p:cNvPicPr>
            <a:picLocks noChangeAspect="1"/>
          </p:cNvPicPr>
          <p:nvPr/>
        </p:nvPicPr>
        <p:blipFill>
          <a:blip r:embed="rId7"/>
          <a:stretch>
            <a:fillRect/>
          </a:stretch>
        </p:blipFill>
        <p:spPr>
          <a:xfrm>
            <a:off x="10010055" y="3671236"/>
            <a:ext cx="1565554" cy="2197797"/>
          </a:xfrm>
          <a:prstGeom prst="rect">
            <a:avLst/>
          </a:prstGeom>
        </p:spPr>
      </p:pic>
      <p:pic>
        <p:nvPicPr>
          <p:cNvPr id="51" name="Picture 50" descr="A picture containing drawing&#10;&#10;Description automatically generated">
            <a:extLst>
              <a:ext uri="{FF2B5EF4-FFF2-40B4-BE49-F238E27FC236}">
                <a16:creationId xmlns:a16="http://schemas.microsoft.com/office/drawing/2014/main" id="{85DD5F86-0CB6-A440-900B-21A979A0B471}"/>
              </a:ext>
            </a:extLst>
          </p:cNvPr>
          <p:cNvPicPr>
            <a:picLocks noChangeAspect="1"/>
          </p:cNvPicPr>
          <p:nvPr/>
        </p:nvPicPr>
        <p:blipFill>
          <a:blip r:embed="rId8"/>
          <a:stretch>
            <a:fillRect/>
          </a:stretch>
        </p:blipFill>
        <p:spPr>
          <a:xfrm>
            <a:off x="796365" y="4818810"/>
            <a:ext cx="1110147" cy="1552241"/>
          </a:xfrm>
          <a:prstGeom prst="rect">
            <a:avLst/>
          </a:prstGeom>
        </p:spPr>
      </p:pic>
      <p:sp>
        <p:nvSpPr>
          <p:cNvPr id="28" name="Rounded Rectangle 27">
            <a:hlinkClick r:id="rId9" action="ppaction://hlinksldjump"/>
            <a:extLst>
              <a:ext uri="{FF2B5EF4-FFF2-40B4-BE49-F238E27FC236}">
                <a16:creationId xmlns:a16="http://schemas.microsoft.com/office/drawing/2014/main" id="{584105BE-F1EE-A34C-82CD-9D2F5BF98190}"/>
              </a:ext>
            </a:extLst>
          </p:cNvPr>
          <p:cNvSpPr/>
          <p:nvPr/>
        </p:nvSpPr>
        <p:spPr>
          <a:xfrm>
            <a:off x="2211693" y="3434776"/>
            <a:ext cx="2253092" cy="723467"/>
          </a:xfrm>
          <a:prstGeom prst="roundRect">
            <a:avLst/>
          </a:prstGeom>
          <a:solidFill>
            <a:srgbClr val="B829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33EDA626-2722-8649-9B12-A7007B20F3C5}"/>
              </a:ext>
            </a:extLst>
          </p:cNvPr>
          <p:cNvGrpSpPr/>
          <p:nvPr/>
        </p:nvGrpSpPr>
        <p:grpSpPr>
          <a:xfrm>
            <a:off x="2211693" y="4386116"/>
            <a:ext cx="2253083" cy="391376"/>
            <a:chOff x="687693" y="3716231"/>
            <a:chExt cx="2253083" cy="391376"/>
          </a:xfrm>
        </p:grpSpPr>
        <p:sp>
          <p:nvSpPr>
            <p:cNvPr id="39" name="Rounded Rectangle 38">
              <a:hlinkClick r:id="rId10" action="ppaction://hlinksldjump"/>
              <a:extLst>
                <a:ext uri="{FF2B5EF4-FFF2-40B4-BE49-F238E27FC236}">
                  <a16:creationId xmlns:a16="http://schemas.microsoft.com/office/drawing/2014/main" id="{037F1000-41BD-374D-ACFF-CDF980D540F6}"/>
                </a:ext>
              </a:extLst>
            </p:cNvPr>
            <p:cNvSpPr/>
            <p:nvPr/>
          </p:nvSpPr>
          <p:spPr>
            <a:xfrm>
              <a:off x="687693" y="3716231"/>
              <a:ext cx="2253083" cy="391376"/>
            </a:xfrm>
            <a:prstGeom prst="roundRect">
              <a:avLst/>
            </a:prstGeom>
            <a:solidFill>
              <a:srgbClr val="32CBF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hlinkClick r:id="rId10" action="ppaction://hlinksldjump"/>
              <a:extLst>
                <a:ext uri="{FF2B5EF4-FFF2-40B4-BE49-F238E27FC236}">
                  <a16:creationId xmlns:a16="http://schemas.microsoft.com/office/drawing/2014/main" id="{4704AC78-157E-3F49-AFB9-06E37611B27C}"/>
                </a:ext>
              </a:extLst>
            </p:cNvPr>
            <p:cNvSpPr txBox="1"/>
            <p:nvPr/>
          </p:nvSpPr>
          <p:spPr>
            <a:xfrm>
              <a:off x="737104" y="3726213"/>
              <a:ext cx="2160554" cy="369332"/>
            </a:xfrm>
            <a:prstGeom prst="rect">
              <a:avLst/>
            </a:prstGeom>
            <a:noFill/>
          </p:spPr>
          <p:txBody>
            <a:bodyPr wrap="square" rtlCol="0">
              <a:spAutoFit/>
            </a:bodyPr>
            <a:lstStyle/>
            <a:p>
              <a:pPr algn="ctr"/>
              <a:r>
                <a:rPr lang="en-US" b="1" dirty="0">
                  <a:solidFill>
                    <a:schemeClr val="bg1"/>
                  </a:solidFill>
                </a:rPr>
                <a:t>Grade K</a:t>
              </a:r>
            </a:p>
          </p:txBody>
        </p:sp>
      </p:grpSp>
      <p:sp>
        <p:nvSpPr>
          <p:cNvPr id="43" name="TextBox 42">
            <a:hlinkClick r:id="rId9" action="ppaction://hlinksldjump"/>
            <a:extLst>
              <a:ext uri="{FF2B5EF4-FFF2-40B4-BE49-F238E27FC236}">
                <a16:creationId xmlns:a16="http://schemas.microsoft.com/office/drawing/2014/main" id="{576917DC-342A-1747-8D8B-A2CFF372290B}"/>
              </a:ext>
            </a:extLst>
          </p:cNvPr>
          <p:cNvSpPr txBox="1"/>
          <p:nvPr/>
        </p:nvSpPr>
        <p:spPr>
          <a:xfrm>
            <a:off x="2287503" y="3492571"/>
            <a:ext cx="2134155" cy="584775"/>
          </a:xfrm>
          <a:prstGeom prst="rect">
            <a:avLst/>
          </a:prstGeom>
          <a:noFill/>
        </p:spPr>
        <p:txBody>
          <a:bodyPr wrap="square" rtlCol="0">
            <a:spAutoFit/>
          </a:bodyPr>
          <a:lstStyle/>
          <a:p>
            <a:pPr algn="ctr"/>
            <a:r>
              <a:rPr lang="en-US" sz="1600" b="1" dirty="0">
                <a:solidFill>
                  <a:schemeClr val="bg1"/>
                </a:solidFill>
              </a:rPr>
              <a:t>Embedded Universal Supports (Grades K–8)</a:t>
            </a:r>
          </a:p>
        </p:txBody>
      </p:sp>
      <p:sp>
        <p:nvSpPr>
          <p:cNvPr id="34" name="Rectangle 33">
            <a:extLst>
              <a:ext uri="{FF2B5EF4-FFF2-40B4-BE49-F238E27FC236}">
                <a16:creationId xmlns:a16="http://schemas.microsoft.com/office/drawing/2014/main" id="{3468ACE8-FC0C-EF40-8873-AAB4359B0B9F}"/>
              </a:ext>
            </a:extLst>
          </p:cNvPr>
          <p:cNvSpPr/>
          <p:nvPr/>
        </p:nvSpPr>
        <p:spPr>
          <a:xfrm>
            <a:off x="4755501" y="3045097"/>
            <a:ext cx="4406892" cy="3016210"/>
          </a:xfrm>
          <a:prstGeom prst="rect">
            <a:avLst/>
          </a:prstGeom>
        </p:spPr>
        <p:txBody>
          <a:bodyPr wrap="square">
            <a:spAutoFit/>
          </a:bodyPr>
          <a:lstStyle/>
          <a:p>
            <a:pPr>
              <a:spcAft>
                <a:spcPts val="600"/>
              </a:spcAft>
            </a:pPr>
            <a:r>
              <a:rPr lang="en-US" b="1" dirty="0"/>
              <a:t>Tips:</a:t>
            </a:r>
          </a:p>
          <a:p>
            <a:pPr marL="171450" indent="-171450">
              <a:spcAft>
                <a:spcPts val="600"/>
              </a:spcAft>
              <a:buFont typeface="Arial" panose="020B0604020202020204" pitchFamily="34" charset="0"/>
              <a:buChar char="•"/>
            </a:pPr>
            <a:r>
              <a:rPr lang="en-US" sz="1200" dirty="0"/>
              <a:t>Internalize the presentation by reviewing it ahead of time.</a:t>
            </a:r>
          </a:p>
          <a:p>
            <a:pPr marL="171450" indent="-171450">
              <a:spcAft>
                <a:spcPts val="600"/>
              </a:spcAft>
              <a:buFont typeface="Arial" panose="020B0604020202020204" pitchFamily="34" charset="0"/>
              <a:buChar char="•"/>
            </a:pPr>
            <a:r>
              <a:rPr lang="en-US" sz="1200" dirty="0"/>
              <a:t>Show this presentation the day of or a day before the Diagnostic.</a:t>
            </a:r>
          </a:p>
          <a:p>
            <a:pPr marL="171450" indent="-171450">
              <a:spcAft>
                <a:spcPts val="600"/>
              </a:spcAft>
              <a:buFont typeface="Arial" panose="020B0604020202020204" pitchFamily="34" charset="0"/>
              <a:buChar char="•"/>
            </a:pPr>
            <a:r>
              <a:rPr lang="en-US" sz="1200" dirty="0"/>
              <a:t>Schedule time for the presentation.</a:t>
            </a:r>
          </a:p>
          <a:p>
            <a:pPr marL="171450" indent="-171450">
              <a:spcAft>
                <a:spcPts val="600"/>
              </a:spcAft>
              <a:buFont typeface="Arial" panose="020B0604020202020204" pitchFamily="34" charset="0"/>
              <a:buChar char="•"/>
            </a:pPr>
            <a:r>
              <a:rPr lang="en-US" sz="1200" dirty="0"/>
              <a:t>Check in with students for understanding along the way.</a:t>
            </a:r>
          </a:p>
          <a:p>
            <a:pPr marL="171450" indent="-171450">
              <a:spcAft>
                <a:spcPts val="600"/>
              </a:spcAft>
              <a:buFont typeface="Arial" panose="020B0604020202020204" pitchFamily="34" charset="0"/>
              <a:buChar char="•"/>
            </a:pPr>
            <a:r>
              <a:rPr lang="en-US" sz="1200" dirty="0"/>
              <a:t>End the presentation by asking students what strategies they want to use. </a:t>
            </a:r>
          </a:p>
          <a:p>
            <a:pPr marL="171450" indent="-171450">
              <a:spcAft>
                <a:spcPts val="600"/>
              </a:spcAft>
              <a:buFont typeface="Arial" panose="020B0604020202020204" pitchFamily="34" charset="0"/>
              <a:buChar char="•"/>
            </a:pPr>
            <a:r>
              <a:rPr lang="en-US" sz="1200" dirty="0"/>
              <a:t>Optional slides: These slides are not required but encouraged. </a:t>
            </a:r>
          </a:p>
          <a:p>
            <a:pPr marL="171450" indent="-171450">
              <a:spcAft>
                <a:spcPts val="600"/>
              </a:spcAft>
              <a:buFont typeface="Arial" panose="020B0604020202020204" pitchFamily="34" charset="0"/>
              <a:buChar char="•"/>
            </a:pPr>
            <a:r>
              <a:rPr lang="en-US" sz="1200" dirty="0"/>
              <a:t>Incentive slide: Edit the PowerPoint to include any class, school, or individual incentives.</a:t>
            </a:r>
          </a:p>
          <a:p>
            <a:pPr marL="171450" indent="-171450">
              <a:spcAft>
                <a:spcPts val="600"/>
              </a:spcAft>
              <a:buFont typeface="Arial" panose="020B0604020202020204" pitchFamily="34" charset="0"/>
              <a:buChar char="•"/>
            </a:pPr>
            <a:r>
              <a:rPr lang="en-US" sz="1200" dirty="0"/>
              <a:t>To preview universal accessibility features with students, show slides 2-5.</a:t>
            </a:r>
          </a:p>
        </p:txBody>
      </p:sp>
      <p:sp>
        <p:nvSpPr>
          <p:cNvPr id="2" name="Rectangle 1">
            <a:extLst>
              <a:ext uri="{FF2B5EF4-FFF2-40B4-BE49-F238E27FC236}">
                <a16:creationId xmlns:a16="http://schemas.microsoft.com/office/drawing/2014/main" id="{AEC279E0-D179-4245-A5B1-2D208341F7AC}"/>
              </a:ext>
            </a:extLst>
          </p:cNvPr>
          <p:cNvSpPr/>
          <p:nvPr/>
        </p:nvSpPr>
        <p:spPr>
          <a:xfrm>
            <a:off x="8080660" y="6272409"/>
            <a:ext cx="3187426" cy="200055"/>
          </a:xfrm>
          <a:prstGeom prst="rect">
            <a:avLst/>
          </a:prstGeom>
        </p:spPr>
        <p:txBody>
          <a:bodyPr wrap="square">
            <a:spAutoFit/>
          </a:bodyPr>
          <a:lstStyle/>
          <a:p>
            <a:r>
              <a:rPr lang="en-US" sz="700" dirty="0">
                <a:solidFill>
                  <a:srgbClr val="222222"/>
                </a:solidFill>
                <a:latin typeface="+mj-lt"/>
              </a:rPr>
              <a:t>PowerPoint® is a registered trademark of Microsoft Corporation.</a:t>
            </a:r>
            <a:endParaRPr lang="en-US" sz="700" dirty="0">
              <a:latin typeface="+mj-lt"/>
            </a:endParaRPr>
          </a:p>
        </p:txBody>
      </p:sp>
    </p:spTree>
    <p:extLst>
      <p:ext uri="{BB962C8B-B14F-4D97-AF65-F5344CB8AC3E}">
        <p14:creationId xmlns:p14="http://schemas.microsoft.com/office/powerpoint/2010/main" val="3031222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C0416-19CF-D645-AB20-B6C0DA7E51FA}"/>
              </a:ext>
            </a:extLst>
          </p:cNvPr>
          <p:cNvSpPr/>
          <p:nvPr/>
        </p:nvSpPr>
        <p:spPr>
          <a:xfrm>
            <a:off x="7151375" y="2581493"/>
            <a:ext cx="3138847" cy="2554545"/>
          </a:xfrm>
          <a:prstGeom prst="rect">
            <a:avLst/>
          </a:prstGeom>
        </p:spPr>
        <p:txBody>
          <a:bodyPr wrap="square">
            <a:spAutoFit/>
          </a:bodyPr>
          <a:lstStyle/>
          <a:p>
            <a:r>
              <a:rPr lang="en-US" altLang="en-US" sz="3200" b="1" dirty="0"/>
              <a:t>Try your best</a:t>
            </a:r>
            <a:r>
              <a:rPr lang="en-US" altLang="en-US" sz="3200" dirty="0"/>
              <a:t>. </a:t>
            </a:r>
            <a:br>
              <a:rPr lang="en-US" altLang="en-US" sz="3200" dirty="0"/>
            </a:br>
            <a:r>
              <a:rPr lang="en-US" altLang="en-US" sz="3200" b="1" dirty="0"/>
              <a:t>Do not rush</a:t>
            </a:r>
            <a:r>
              <a:rPr lang="en-US" altLang="en-US" sz="3200" dirty="0"/>
              <a:t>, but do not spend too much time on any question.</a:t>
            </a:r>
          </a:p>
        </p:txBody>
      </p:sp>
      <p:pic>
        <p:nvPicPr>
          <p:cNvPr id="5" name="Picture 4">
            <a:extLst>
              <a:ext uri="{FF2B5EF4-FFF2-40B4-BE49-F238E27FC236}">
                <a16:creationId xmlns:a16="http://schemas.microsoft.com/office/drawing/2014/main" id="{D4ED3533-7806-894E-AE65-39362CE9EDD9}"/>
              </a:ext>
            </a:extLst>
          </p:cNvPr>
          <p:cNvPicPr>
            <a:picLocks noChangeAspect="1"/>
          </p:cNvPicPr>
          <p:nvPr/>
        </p:nvPicPr>
        <p:blipFill>
          <a:blip r:embed="rId3"/>
          <a:srcRect/>
          <a:stretch/>
        </p:blipFill>
        <p:spPr>
          <a:xfrm>
            <a:off x="2176160" y="1630985"/>
            <a:ext cx="4455560" cy="4455560"/>
          </a:xfrm>
          <a:prstGeom prst="rect">
            <a:avLst/>
          </a:prstGeom>
          <a:effectLst>
            <a:outerShdw blurRad="63500" sx="102000" sy="102000" algn="ctr" rotWithShape="0">
              <a:prstClr val="black">
                <a:alpha val="40000"/>
              </a:prstClr>
            </a:outerShdw>
          </a:effectLst>
        </p:spPr>
      </p:pic>
      <p:sp>
        <p:nvSpPr>
          <p:cNvPr id="9" name="Rounded Rectangle 8">
            <a:extLst>
              <a:ext uri="{FF2B5EF4-FFF2-40B4-BE49-F238E27FC236}">
                <a16:creationId xmlns:a16="http://schemas.microsoft.com/office/drawing/2014/main" id="{6795F4F5-4871-B540-95A9-6BC2CB8D5821}"/>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9065F98F-64C7-9245-B845-5C75C58F6E73}"/>
              </a:ext>
            </a:extLst>
          </p:cNvPr>
          <p:cNvSpPr/>
          <p:nvPr/>
        </p:nvSpPr>
        <p:spPr>
          <a:xfrm>
            <a:off x="2176161" y="368223"/>
            <a:ext cx="8481219" cy="769441"/>
          </a:xfrm>
          <a:prstGeom prst="rect">
            <a:avLst/>
          </a:prstGeom>
        </p:spPr>
        <p:txBody>
          <a:bodyPr wrap="square">
            <a:spAutoFit/>
          </a:bodyPr>
          <a:lstStyle/>
          <a:p>
            <a:pPr>
              <a:defRPr/>
            </a:pPr>
            <a:r>
              <a:rPr lang="en-US" altLang="en-US" sz="4400" b="1" dirty="0"/>
              <a:t>What Should You Do?</a:t>
            </a:r>
            <a:endParaRPr lang="en-US" sz="4400" b="1" dirty="0"/>
          </a:p>
        </p:txBody>
      </p:sp>
    </p:spTree>
    <p:extLst>
      <p:ext uri="{BB962C8B-B14F-4D97-AF65-F5344CB8AC3E}">
        <p14:creationId xmlns:p14="http://schemas.microsoft.com/office/powerpoint/2010/main" val="1264246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D047BA8F-1289-524A-8189-7005620497C2}"/>
              </a:ext>
            </a:extLst>
          </p:cNvPr>
          <p:cNvSpPr/>
          <p:nvPr/>
        </p:nvSpPr>
        <p:spPr>
          <a:xfrm>
            <a:off x="625343" y="299473"/>
            <a:ext cx="10648709" cy="2145615"/>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a:extLst>
              <a:ext uri="{FF2B5EF4-FFF2-40B4-BE49-F238E27FC236}">
                <a16:creationId xmlns:a16="http://schemas.microsoft.com/office/drawing/2014/main" id="{E524C269-9E06-6348-8651-C9627794AA66}"/>
              </a:ext>
            </a:extLst>
          </p:cNvPr>
          <p:cNvSpPr/>
          <p:nvPr/>
        </p:nvSpPr>
        <p:spPr>
          <a:xfrm>
            <a:off x="2186782" y="321430"/>
            <a:ext cx="8481219" cy="2123658"/>
          </a:xfrm>
          <a:prstGeom prst="rect">
            <a:avLst/>
          </a:prstGeom>
        </p:spPr>
        <p:txBody>
          <a:bodyPr wrap="square">
            <a:spAutoFit/>
          </a:bodyPr>
          <a:lstStyle/>
          <a:p>
            <a:pPr>
              <a:defRPr/>
            </a:pPr>
            <a:r>
              <a:rPr lang="en-US" sz="4400" b="1" dirty="0"/>
              <a:t>Remember, the Diagnostic Is Important Because It Helps You </a:t>
            </a:r>
            <a:br>
              <a:rPr lang="en-US" sz="4400" b="1" dirty="0"/>
            </a:br>
            <a:r>
              <a:rPr lang="en-US" sz="4400" b="1" dirty="0"/>
              <a:t>and Your Teachers . . .</a:t>
            </a:r>
          </a:p>
        </p:txBody>
      </p:sp>
      <p:grpSp>
        <p:nvGrpSpPr>
          <p:cNvPr id="2" name="Group 1">
            <a:extLst>
              <a:ext uri="{FF2B5EF4-FFF2-40B4-BE49-F238E27FC236}">
                <a16:creationId xmlns:a16="http://schemas.microsoft.com/office/drawing/2014/main" id="{7B60BF0B-E566-A44A-AD9E-7CB234466900}"/>
              </a:ext>
            </a:extLst>
          </p:cNvPr>
          <p:cNvGrpSpPr/>
          <p:nvPr/>
        </p:nvGrpSpPr>
        <p:grpSpPr>
          <a:xfrm>
            <a:off x="1850365" y="2477018"/>
            <a:ext cx="8441741" cy="4081511"/>
            <a:chOff x="326364" y="2477017"/>
            <a:chExt cx="8441741" cy="4081511"/>
          </a:xfrm>
        </p:grpSpPr>
        <p:grpSp>
          <p:nvGrpSpPr>
            <p:cNvPr id="8" name="Group 7">
              <a:extLst>
                <a:ext uri="{FF2B5EF4-FFF2-40B4-BE49-F238E27FC236}">
                  <a16:creationId xmlns:a16="http://schemas.microsoft.com/office/drawing/2014/main" id="{E7441014-E3B3-7746-A291-C5303B6B816A}"/>
                </a:ext>
              </a:extLst>
            </p:cNvPr>
            <p:cNvGrpSpPr/>
            <p:nvPr/>
          </p:nvGrpSpPr>
          <p:grpSpPr>
            <a:xfrm>
              <a:off x="326364" y="2477017"/>
              <a:ext cx="4245636" cy="4081511"/>
              <a:chOff x="292609" y="1721788"/>
              <a:chExt cx="4245636" cy="4081511"/>
            </a:xfrm>
          </p:grpSpPr>
          <p:pic>
            <p:nvPicPr>
              <p:cNvPr id="9" name="Picture 8">
                <a:extLst>
                  <a:ext uri="{FF2B5EF4-FFF2-40B4-BE49-F238E27FC236}">
                    <a16:creationId xmlns:a16="http://schemas.microsoft.com/office/drawing/2014/main" id="{53798281-042E-994A-82D0-E1B7325F85D7}"/>
                  </a:ext>
                </a:extLst>
              </p:cNvPr>
              <p:cNvPicPr>
                <a:picLocks noChangeAspect="1"/>
              </p:cNvPicPr>
              <p:nvPr/>
            </p:nvPicPr>
            <p:blipFill>
              <a:blip r:embed="rId3"/>
              <a:srcRect/>
              <a:stretch/>
            </p:blipFill>
            <p:spPr>
              <a:xfrm>
                <a:off x="292609" y="1721788"/>
                <a:ext cx="4133088" cy="2850405"/>
              </a:xfrm>
              <a:prstGeom prst="rect">
                <a:avLst/>
              </a:prstGeom>
            </p:spPr>
          </p:pic>
          <p:sp>
            <p:nvSpPr>
              <p:cNvPr id="10" name="TextBox 9">
                <a:extLst>
                  <a:ext uri="{FF2B5EF4-FFF2-40B4-BE49-F238E27FC236}">
                    <a16:creationId xmlns:a16="http://schemas.microsoft.com/office/drawing/2014/main" id="{DAF297D7-9B1C-3047-A79B-0DEF6A647E5F}"/>
                  </a:ext>
                </a:extLst>
              </p:cNvPr>
              <p:cNvSpPr txBox="1"/>
              <p:nvPr/>
            </p:nvSpPr>
            <p:spPr>
              <a:xfrm>
                <a:off x="511291" y="4572193"/>
                <a:ext cx="4026954" cy="1231106"/>
              </a:xfrm>
              <a:prstGeom prst="rect">
                <a:avLst/>
              </a:prstGeom>
              <a:noFill/>
            </p:spPr>
            <p:txBody>
              <a:bodyPr wrap="square" rtlCol="0">
                <a:spAutoFit/>
              </a:bodyPr>
              <a:lstStyle/>
              <a:p>
                <a:pPr algn="ctr"/>
                <a:r>
                  <a:rPr lang="en-US" sz="2400" dirty="0">
                    <a:solidFill>
                      <a:srgbClr val="00B050"/>
                    </a:solidFill>
                  </a:rPr>
                  <a:t>Understand what you </a:t>
                </a:r>
                <a:br>
                  <a:rPr lang="en-US" sz="3200" dirty="0">
                    <a:solidFill>
                      <a:srgbClr val="00B050"/>
                    </a:solidFill>
                  </a:rPr>
                </a:br>
                <a:r>
                  <a:rPr lang="en-US" sz="3200" b="1" dirty="0">
                    <a:solidFill>
                      <a:srgbClr val="00B050"/>
                    </a:solidFill>
                  </a:rPr>
                  <a:t>already know</a:t>
                </a:r>
              </a:p>
              <a:p>
                <a:endParaRPr lang="en-US" dirty="0"/>
              </a:p>
            </p:txBody>
          </p:sp>
        </p:grpSp>
        <p:grpSp>
          <p:nvGrpSpPr>
            <p:cNvPr id="11" name="Group 10">
              <a:extLst>
                <a:ext uri="{FF2B5EF4-FFF2-40B4-BE49-F238E27FC236}">
                  <a16:creationId xmlns:a16="http://schemas.microsoft.com/office/drawing/2014/main" id="{64EDC516-2B01-C141-A34F-88E8E38E2457}"/>
                </a:ext>
              </a:extLst>
            </p:cNvPr>
            <p:cNvGrpSpPr/>
            <p:nvPr/>
          </p:nvGrpSpPr>
          <p:grpSpPr>
            <a:xfrm>
              <a:off x="4684550" y="2477017"/>
              <a:ext cx="4083555" cy="4081511"/>
              <a:chOff x="4700326" y="1721788"/>
              <a:chExt cx="4083555" cy="4081511"/>
            </a:xfrm>
          </p:grpSpPr>
          <p:pic>
            <p:nvPicPr>
              <p:cNvPr id="12" name="Picture 11">
                <a:extLst>
                  <a:ext uri="{FF2B5EF4-FFF2-40B4-BE49-F238E27FC236}">
                    <a16:creationId xmlns:a16="http://schemas.microsoft.com/office/drawing/2014/main" id="{315C79F3-EBE7-434F-96EB-3F731EACDBAD}"/>
                  </a:ext>
                </a:extLst>
              </p:cNvPr>
              <p:cNvPicPr>
                <a:picLocks noChangeAspect="1"/>
              </p:cNvPicPr>
              <p:nvPr/>
            </p:nvPicPr>
            <p:blipFill>
              <a:blip r:embed="rId4"/>
              <a:srcRect/>
              <a:stretch/>
            </p:blipFill>
            <p:spPr>
              <a:xfrm>
                <a:off x="4700326" y="1721788"/>
                <a:ext cx="3932383" cy="2850405"/>
              </a:xfrm>
              <a:prstGeom prst="rect">
                <a:avLst/>
              </a:prstGeom>
            </p:spPr>
          </p:pic>
          <p:sp>
            <p:nvSpPr>
              <p:cNvPr id="13" name="TextBox 12">
                <a:extLst>
                  <a:ext uri="{FF2B5EF4-FFF2-40B4-BE49-F238E27FC236}">
                    <a16:creationId xmlns:a16="http://schemas.microsoft.com/office/drawing/2014/main" id="{AA3D696F-7046-194D-A2BB-CF8756C7AA6B}"/>
                  </a:ext>
                </a:extLst>
              </p:cNvPr>
              <p:cNvSpPr txBox="1"/>
              <p:nvPr/>
            </p:nvSpPr>
            <p:spPr>
              <a:xfrm>
                <a:off x="4756927" y="4572193"/>
                <a:ext cx="4026954" cy="1231106"/>
              </a:xfrm>
              <a:prstGeom prst="rect">
                <a:avLst/>
              </a:prstGeom>
              <a:noFill/>
            </p:spPr>
            <p:txBody>
              <a:bodyPr wrap="square" rtlCol="0">
                <a:spAutoFit/>
              </a:bodyPr>
              <a:lstStyle/>
              <a:p>
                <a:pPr algn="ctr"/>
                <a:r>
                  <a:rPr lang="en-US" sz="2400" dirty="0">
                    <a:solidFill>
                      <a:schemeClr val="accent2">
                        <a:lumMod val="75000"/>
                      </a:schemeClr>
                    </a:solidFill>
                  </a:rPr>
                  <a:t>and what you </a:t>
                </a:r>
                <a:br>
                  <a:rPr lang="en-US" sz="2400" dirty="0">
                    <a:solidFill>
                      <a:schemeClr val="accent2">
                        <a:lumMod val="75000"/>
                      </a:schemeClr>
                    </a:solidFill>
                  </a:rPr>
                </a:br>
                <a:r>
                  <a:rPr lang="en-US" sz="3200" b="1" dirty="0">
                    <a:solidFill>
                      <a:schemeClr val="accent2">
                        <a:lumMod val="75000"/>
                      </a:schemeClr>
                    </a:solidFill>
                  </a:rPr>
                  <a:t>need to learn</a:t>
                </a:r>
              </a:p>
              <a:p>
                <a:pPr algn="ctr"/>
                <a:endParaRPr lang="en-US" dirty="0"/>
              </a:p>
            </p:txBody>
          </p:sp>
        </p:grpSp>
      </p:grpSp>
    </p:spTree>
    <p:extLst>
      <p:ext uri="{BB962C8B-B14F-4D97-AF65-F5344CB8AC3E}">
        <p14:creationId xmlns:p14="http://schemas.microsoft.com/office/powerpoint/2010/main" val="119357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screenshot of a computer screen&#10;&#10;Description automatically generated">
            <a:extLst>
              <a:ext uri="{FF2B5EF4-FFF2-40B4-BE49-F238E27FC236}">
                <a16:creationId xmlns:a16="http://schemas.microsoft.com/office/drawing/2014/main" id="{E31A6B4D-35FB-9548-92F9-92A1AD68E47E}"/>
              </a:ext>
            </a:extLst>
          </p:cNvPr>
          <p:cNvPicPr>
            <a:picLocks noChangeAspect="1"/>
          </p:cNvPicPr>
          <p:nvPr/>
        </p:nvPicPr>
        <p:blipFill>
          <a:blip r:embed="rId3"/>
          <a:stretch>
            <a:fillRect/>
          </a:stretch>
        </p:blipFill>
        <p:spPr>
          <a:xfrm>
            <a:off x="771266" y="373346"/>
            <a:ext cx="10241289" cy="7680968"/>
          </a:xfrm>
          <a:prstGeom prst="rect">
            <a:avLst/>
          </a:prstGeom>
        </p:spPr>
      </p:pic>
      <p:sp>
        <p:nvSpPr>
          <p:cNvPr id="18" name="Rounded Rectangle 17">
            <a:extLst>
              <a:ext uri="{FF2B5EF4-FFF2-40B4-BE49-F238E27FC236}">
                <a16:creationId xmlns:a16="http://schemas.microsoft.com/office/drawing/2014/main" id="{C13BD27C-ED0D-8341-81DF-55149C228050}"/>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a:extLst>
              <a:ext uri="{FF2B5EF4-FFF2-40B4-BE49-F238E27FC236}">
                <a16:creationId xmlns:a16="http://schemas.microsoft.com/office/drawing/2014/main" id="{9C1E0682-927D-E547-B243-BA456B5FFB2C}"/>
              </a:ext>
            </a:extLst>
          </p:cNvPr>
          <p:cNvSpPr/>
          <p:nvPr/>
        </p:nvSpPr>
        <p:spPr>
          <a:xfrm>
            <a:off x="2176161" y="368223"/>
            <a:ext cx="8481219" cy="769441"/>
          </a:xfrm>
          <a:prstGeom prst="rect">
            <a:avLst/>
          </a:prstGeom>
        </p:spPr>
        <p:txBody>
          <a:bodyPr wrap="square">
            <a:spAutoFit/>
          </a:bodyPr>
          <a:lstStyle/>
          <a:p>
            <a:pPr>
              <a:defRPr/>
            </a:pPr>
            <a:r>
              <a:rPr lang="en-US" altLang="en-US" sz="4400" b="1" dirty="0"/>
              <a:t>Once you log in, you will see this:</a:t>
            </a:r>
            <a:endParaRPr lang="en-US" sz="4400" b="1" dirty="0"/>
          </a:p>
        </p:txBody>
      </p:sp>
      <p:grpSp>
        <p:nvGrpSpPr>
          <p:cNvPr id="43" name="Group 42">
            <a:extLst>
              <a:ext uri="{FF2B5EF4-FFF2-40B4-BE49-F238E27FC236}">
                <a16:creationId xmlns:a16="http://schemas.microsoft.com/office/drawing/2014/main" id="{FC367E20-8CDA-A24C-806F-748A1DC325BE}"/>
              </a:ext>
            </a:extLst>
          </p:cNvPr>
          <p:cNvGrpSpPr/>
          <p:nvPr/>
        </p:nvGrpSpPr>
        <p:grpSpPr>
          <a:xfrm>
            <a:off x="1646424" y="2168964"/>
            <a:ext cx="3465903" cy="3206601"/>
            <a:chOff x="122423" y="2168963"/>
            <a:chExt cx="3465903" cy="3206601"/>
          </a:xfrm>
        </p:grpSpPr>
        <p:grpSp>
          <p:nvGrpSpPr>
            <p:cNvPr id="26" name="Group 25">
              <a:extLst>
                <a:ext uri="{FF2B5EF4-FFF2-40B4-BE49-F238E27FC236}">
                  <a16:creationId xmlns:a16="http://schemas.microsoft.com/office/drawing/2014/main" id="{29B6A45C-8400-964F-A37E-92B2256BD4AF}"/>
                </a:ext>
              </a:extLst>
            </p:cNvPr>
            <p:cNvGrpSpPr/>
            <p:nvPr/>
          </p:nvGrpSpPr>
          <p:grpSpPr>
            <a:xfrm>
              <a:off x="122423" y="2168963"/>
              <a:ext cx="3465903" cy="3206601"/>
              <a:chOff x="122423" y="2168963"/>
              <a:chExt cx="3465903" cy="3511479"/>
            </a:xfrm>
            <a:solidFill>
              <a:schemeClr val="bg1">
                <a:lumMod val="85000"/>
              </a:schemeClr>
            </a:solidFill>
          </p:grpSpPr>
          <p:sp>
            <p:nvSpPr>
              <p:cNvPr id="27" name="Rounded Rectangle 26">
                <a:extLst>
                  <a:ext uri="{FF2B5EF4-FFF2-40B4-BE49-F238E27FC236}">
                    <a16:creationId xmlns:a16="http://schemas.microsoft.com/office/drawing/2014/main" id="{A961CB53-E307-7A4B-AA03-FA9034FD6135}"/>
                  </a:ext>
                </a:extLst>
              </p:cNvPr>
              <p:cNvSpPr/>
              <p:nvPr/>
            </p:nvSpPr>
            <p:spPr>
              <a:xfrm>
                <a:off x="122423" y="2168963"/>
                <a:ext cx="3465903" cy="3511479"/>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5329F8BE-9F42-A44A-BF9A-C1F89430C79F}"/>
                  </a:ext>
                </a:extLst>
              </p:cNvPr>
              <p:cNvSpPr txBox="1"/>
              <p:nvPr/>
            </p:nvSpPr>
            <p:spPr>
              <a:xfrm>
                <a:off x="297799" y="2391256"/>
                <a:ext cx="3167816" cy="1179638"/>
              </a:xfrm>
              <a:prstGeom prst="rect">
                <a:avLst/>
              </a:prstGeom>
              <a:noFill/>
            </p:spPr>
            <p:txBody>
              <a:bodyPr wrap="square" rtlCol="0">
                <a:spAutoFit/>
              </a:bodyPr>
              <a:lstStyle/>
              <a:p>
                <a:r>
                  <a:rPr lang="en-US" sz="3200" dirty="0"/>
                  <a:t>For </a:t>
                </a:r>
                <a:r>
                  <a:rPr lang="en-US" sz="3200" b="1" dirty="0"/>
                  <a:t>Reading</a:t>
                </a:r>
                <a:r>
                  <a:rPr lang="en-US" sz="3200" dirty="0"/>
                  <a:t>, </a:t>
                </a:r>
                <a:br>
                  <a:rPr lang="en-US" sz="3200" dirty="0"/>
                </a:br>
                <a:r>
                  <a:rPr lang="en-US" sz="3200" dirty="0"/>
                  <a:t>click on the </a:t>
                </a:r>
                <a:r>
                  <a:rPr lang="en-US" sz="3200" b="1" dirty="0"/>
                  <a:t>book</a:t>
                </a:r>
                <a:r>
                  <a:rPr lang="en-US" sz="3200" dirty="0"/>
                  <a:t>. </a:t>
                </a:r>
              </a:p>
            </p:txBody>
          </p:sp>
        </p:grpSp>
        <p:pic>
          <p:nvPicPr>
            <p:cNvPr id="30" name="Picture 29" descr="A picture containing mirror, drawing&#10;&#10;Description automatically generated">
              <a:extLst>
                <a:ext uri="{FF2B5EF4-FFF2-40B4-BE49-F238E27FC236}">
                  <a16:creationId xmlns:a16="http://schemas.microsoft.com/office/drawing/2014/main" id="{F66CCA7D-35CD-4A42-9CE6-53F5C7B2A5A7}"/>
                </a:ext>
              </a:extLst>
            </p:cNvPr>
            <p:cNvPicPr>
              <a:picLocks noChangeAspect="1"/>
            </p:cNvPicPr>
            <p:nvPr/>
          </p:nvPicPr>
          <p:blipFill>
            <a:blip r:embed="rId4"/>
            <a:stretch>
              <a:fillRect/>
            </a:stretch>
          </p:blipFill>
          <p:spPr>
            <a:xfrm>
              <a:off x="989950" y="3523118"/>
              <a:ext cx="1588655" cy="1588655"/>
            </a:xfrm>
            <a:prstGeom prst="rect">
              <a:avLst/>
            </a:prstGeom>
          </p:spPr>
        </p:pic>
      </p:grpSp>
      <p:sp>
        <p:nvSpPr>
          <p:cNvPr id="36" name="Rounded Rectangle 35">
            <a:extLst>
              <a:ext uri="{FF2B5EF4-FFF2-40B4-BE49-F238E27FC236}">
                <a16:creationId xmlns:a16="http://schemas.microsoft.com/office/drawing/2014/main" id="{7D9656CB-29AF-D046-B367-6237E1D54DED}"/>
              </a:ext>
            </a:extLst>
          </p:cNvPr>
          <p:cNvSpPr/>
          <p:nvPr/>
        </p:nvSpPr>
        <p:spPr>
          <a:xfrm>
            <a:off x="5378370" y="3546356"/>
            <a:ext cx="717631" cy="684192"/>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DAABEF47-2A70-6047-B668-E1A1B2D07FBB}"/>
              </a:ext>
            </a:extLst>
          </p:cNvPr>
          <p:cNvGrpSpPr/>
          <p:nvPr/>
        </p:nvGrpSpPr>
        <p:grpSpPr>
          <a:xfrm>
            <a:off x="7095558" y="2178903"/>
            <a:ext cx="3465903" cy="3206601"/>
            <a:chOff x="6125658" y="2168963"/>
            <a:chExt cx="3465903" cy="3206601"/>
          </a:xfrm>
        </p:grpSpPr>
        <p:grpSp>
          <p:nvGrpSpPr>
            <p:cNvPr id="38" name="Group 37">
              <a:extLst>
                <a:ext uri="{FF2B5EF4-FFF2-40B4-BE49-F238E27FC236}">
                  <a16:creationId xmlns:a16="http://schemas.microsoft.com/office/drawing/2014/main" id="{16AF16B7-E3FA-724B-915D-AA5CE97424AC}"/>
                </a:ext>
              </a:extLst>
            </p:cNvPr>
            <p:cNvGrpSpPr/>
            <p:nvPr/>
          </p:nvGrpSpPr>
          <p:grpSpPr>
            <a:xfrm>
              <a:off x="6125658" y="2168963"/>
              <a:ext cx="3465903" cy="3206601"/>
              <a:chOff x="122423" y="2168963"/>
              <a:chExt cx="3465903" cy="3511479"/>
            </a:xfrm>
            <a:solidFill>
              <a:schemeClr val="bg1">
                <a:lumMod val="85000"/>
              </a:schemeClr>
            </a:solidFill>
          </p:grpSpPr>
          <p:sp>
            <p:nvSpPr>
              <p:cNvPr id="39" name="Rounded Rectangle 38">
                <a:extLst>
                  <a:ext uri="{FF2B5EF4-FFF2-40B4-BE49-F238E27FC236}">
                    <a16:creationId xmlns:a16="http://schemas.microsoft.com/office/drawing/2014/main" id="{B08DE25A-A7E8-1042-AABA-7C6D15E51008}"/>
                  </a:ext>
                </a:extLst>
              </p:cNvPr>
              <p:cNvSpPr/>
              <p:nvPr/>
            </p:nvSpPr>
            <p:spPr>
              <a:xfrm>
                <a:off x="122423" y="2168963"/>
                <a:ext cx="3465903" cy="3511479"/>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E90BA4F-A3FA-FE41-A232-F0DDACA8A331}"/>
                  </a:ext>
                </a:extLst>
              </p:cNvPr>
              <p:cNvSpPr txBox="1"/>
              <p:nvPr/>
            </p:nvSpPr>
            <p:spPr>
              <a:xfrm>
                <a:off x="297799" y="2391256"/>
                <a:ext cx="3167816" cy="1179638"/>
              </a:xfrm>
              <a:prstGeom prst="rect">
                <a:avLst/>
              </a:prstGeom>
              <a:noFill/>
            </p:spPr>
            <p:txBody>
              <a:bodyPr wrap="square" rtlCol="0">
                <a:spAutoFit/>
              </a:bodyPr>
              <a:lstStyle/>
              <a:p>
                <a:r>
                  <a:rPr lang="en-US" sz="3200" dirty="0"/>
                  <a:t>For </a:t>
                </a:r>
                <a:r>
                  <a:rPr lang="en-US" sz="3200" b="1" dirty="0"/>
                  <a:t>Math</a:t>
                </a:r>
                <a:r>
                  <a:rPr lang="en-US" sz="3200" dirty="0"/>
                  <a:t>, click on the </a:t>
                </a:r>
                <a:r>
                  <a:rPr lang="en-US" sz="3200" b="1" dirty="0"/>
                  <a:t>math signs</a:t>
                </a:r>
                <a:r>
                  <a:rPr lang="en-US" sz="3200" dirty="0"/>
                  <a:t>. </a:t>
                </a:r>
              </a:p>
            </p:txBody>
          </p:sp>
        </p:grpSp>
        <p:pic>
          <p:nvPicPr>
            <p:cNvPr id="42" name="Picture 41" descr="A picture containing clock, drawing&#10;&#10;Description automatically generated">
              <a:extLst>
                <a:ext uri="{FF2B5EF4-FFF2-40B4-BE49-F238E27FC236}">
                  <a16:creationId xmlns:a16="http://schemas.microsoft.com/office/drawing/2014/main" id="{DBA090CD-2337-E44F-A534-7D8FE0C65F75}"/>
                </a:ext>
              </a:extLst>
            </p:cNvPr>
            <p:cNvPicPr>
              <a:picLocks noChangeAspect="1"/>
            </p:cNvPicPr>
            <p:nvPr/>
          </p:nvPicPr>
          <p:blipFill>
            <a:blip r:embed="rId5"/>
            <a:stretch>
              <a:fillRect/>
            </a:stretch>
          </p:blipFill>
          <p:spPr>
            <a:xfrm>
              <a:off x="7064281" y="3523118"/>
              <a:ext cx="1588655" cy="1588655"/>
            </a:xfrm>
            <a:prstGeom prst="rect">
              <a:avLst/>
            </a:prstGeom>
          </p:spPr>
        </p:pic>
      </p:grpSp>
      <p:grpSp>
        <p:nvGrpSpPr>
          <p:cNvPr id="46" name="Group 45">
            <a:extLst>
              <a:ext uri="{FF2B5EF4-FFF2-40B4-BE49-F238E27FC236}">
                <a16:creationId xmlns:a16="http://schemas.microsoft.com/office/drawing/2014/main" id="{E53A9BFB-26F2-714F-BC5B-6F29CFF0B7B6}"/>
              </a:ext>
            </a:extLst>
          </p:cNvPr>
          <p:cNvGrpSpPr/>
          <p:nvPr/>
        </p:nvGrpSpPr>
        <p:grpSpPr>
          <a:xfrm>
            <a:off x="3157330" y="5588496"/>
            <a:ext cx="5877340" cy="1024344"/>
            <a:chOff x="1451114" y="5641982"/>
            <a:chExt cx="5877340" cy="1024344"/>
          </a:xfrm>
        </p:grpSpPr>
        <p:sp>
          <p:nvSpPr>
            <p:cNvPr id="45" name="Rounded Rectangle 44">
              <a:extLst>
                <a:ext uri="{FF2B5EF4-FFF2-40B4-BE49-F238E27FC236}">
                  <a16:creationId xmlns:a16="http://schemas.microsoft.com/office/drawing/2014/main" id="{8F4A4053-E586-E94A-B942-7C37C80FE772}"/>
                </a:ext>
              </a:extLst>
            </p:cNvPr>
            <p:cNvSpPr/>
            <p:nvPr/>
          </p:nvSpPr>
          <p:spPr>
            <a:xfrm>
              <a:off x="1451114" y="5641982"/>
              <a:ext cx="5877340" cy="1024344"/>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FFD0961-7E4C-9A40-A745-F16ACADA0608}"/>
                </a:ext>
              </a:extLst>
            </p:cNvPr>
            <p:cNvSpPr/>
            <p:nvPr/>
          </p:nvSpPr>
          <p:spPr>
            <a:xfrm>
              <a:off x="1620229" y="5861766"/>
              <a:ext cx="5618018" cy="584775"/>
            </a:xfrm>
            <a:prstGeom prst="rect">
              <a:avLst/>
            </a:prstGeom>
          </p:spPr>
          <p:txBody>
            <a:bodyPr wrap="square">
              <a:spAutoFit/>
            </a:bodyPr>
            <a:lstStyle/>
            <a:p>
              <a:r>
                <a:rPr lang="en-US" sz="3200" b="1" dirty="0"/>
                <a:t>I will tell you which one to click. </a:t>
              </a:r>
            </a:p>
          </p:txBody>
        </p:sp>
      </p:grpSp>
      <p:sp>
        <p:nvSpPr>
          <p:cNvPr id="47" name="Rounded Rectangle 46">
            <a:extLst>
              <a:ext uri="{FF2B5EF4-FFF2-40B4-BE49-F238E27FC236}">
                <a16:creationId xmlns:a16="http://schemas.microsoft.com/office/drawing/2014/main" id="{F7520D92-AF97-B244-AC1C-9556565EA73E}"/>
              </a:ext>
            </a:extLst>
          </p:cNvPr>
          <p:cNvSpPr/>
          <p:nvPr/>
        </p:nvSpPr>
        <p:spPr>
          <a:xfrm>
            <a:off x="6089573" y="3546355"/>
            <a:ext cx="717631" cy="684192"/>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208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subTnLst>
                                    <p:set>
                                      <p:cBhvr override="childStyle">
                                        <p:cTn dur="1" fill="hold" display="0" masterRel="nextClick" afterEffect="1"/>
                                        <p:tgtEl>
                                          <p:spTgt spid="36"/>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subTnLst>
                                    <p:set>
                                      <p:cBhvr override="childStyle">
                                        <p:cTn dur="1" fill="hold" display="0" masterRel="nextClick" afterEffect="1"/>
                                        <p:tgtEl>
                                          <p:spTgt spid="47"/>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B10C16FF-F15A-D746-8D7E-725492357DAC}"/>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a:extLst>
              <a:ext uri="{FF2B5EF4-FFF2-40B4-BE49-F238E27FC236}">
                <a16:creationId xmlns:a16="http://schemas.microsoft.com/office/drawing/2014/main" id="{BD55407A-0AEC-184C-9D1C-A04000233B95}"/>
              </a:ext>
            </a:extLst>
          </p:cNvPr>
          <p:cNvSpPr/>
          <p:nvPr/>
        </p:nvSpPr>
        <p:spPr>
          <a:xfrm>
            <a:off x="2176161" y="368223"/>
            <a:ext cx="8481219" cy="769441"/>
          </a:xfrm>
          <a:prstGeom prst="rect">
            <a:avLst/>
          </a:prstGeom>
        </p:spPr>
        <p:txBody>
          <a:bodyPr wrap="square">
            <a:spAutoFit/>
          </a:bodyPr>
          <a:lstStyle/>
          <a:p>
            <a:pPr>
              <a:defRPr/>
            </a:pPr>
            <a:r>
              <a:rPr lang="en-US" altLang="en-US" sz="4400" b="1" dirty="0"/>
              <a:t>Next, you will see a page like this:</a:t>
            </a:r>
            <a:endParaRPr lang="en-US" sz="4400" b="1" dirty="0"/>
          </a:p>
        </p:txBody>
      </p:sp>
      <p:pic>
        <p:nvPicPr>
          <p:cNvPr id="17" name="Picture 16" descr="A screenshot of a computer screen&#10;&#10;Description automatically generated">
            <a:extLst>
              <a:ext uri="{FF2B5EF4-FFF2-40B4-BE49-F238E27FC236}">
                <a16:creationId xmlns:a16="http://schemas.microsoft.com/office/drawing/2014/main" id="{069A45F9-82AB-0A44-BEB9-6AEE14D2278B}"/>
              </a:ext>
            </a:extLst>
          </p:cNvPr>
          <p:cNvPicPr>
            <a:picLocks noChangeAspect="1"/>
          </p:cNvPicPr>
          <p:nvPr/>
        </p:nvPicPr>
        <p:blipFill>
          <a:blip r:embed="rId3"/>
          <a:stretch>
            <a:fillRect/>
          </a:stretch>
        </p:blipFill>
        <p:spPr>
          <a:xfrm>
            <a:off x="931945" y="538659"/>
            <a:ext cx="9940182" cy="7455135"/>
          </a:xfrm>
          <a:prstGeom prst="rect">
            <a:avLst/>
          </a:prstGeom>
        </p:spPr>
      </p:pic>
      <p:sp>
        <p:nvSpPr>
          <p:cNvPr id="10" name="Rounded Rectangle 9">
            <a:extLst>
              <a:ext uri="{FF2B5EF4-FFF2-40B4-BE49-F238E27FC236}">
                <a16:creationId xmlns:a16="http://schemas.microsoft.com/office/drawing/2014/main" id="{31129CBE-60FE-204B-AE3C-3B071E80C637}"/>
              </a:ext>
            </a:extLst>
          </p:cNvPr>
          <p:cNvSpPr/>
          <p:nvPr/>
        </p:nvSpPr>
        <p:spPr>
          <a:xfrm>
            <a:off x="5036126" y="2691821"/>
            <a:ext cx="2126674" cy="1021197"/>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17EB142B-544A-A948-A5A3-EB891A650892}"/>
              </a:ext>
            </a:extLst>
          </p:cNvPr>
          <p:cNvGrpSpPr/>
          <p:nvPr/>
        </p:nvGrpSpPr>
        <p:grpSpPr>
          <a:xfrm>
            <a:off x="7388514" y="3202418"/>
            <a:ext cx="3071668" cy="2187000"/>
            <a:chOff x="5864514" y="3202418"/>
            <a:chExt cx="3071668" cy="2187000"/>
          </a:xfrm>
        </p:grpSpPr>
        <p:sp>
          <p:nvSpPr>
            <p:cNvPr id="20" name="Rounded Rectangle 19">
              <a:extLst>
                <a:ext uri="{FF2B5EF4-FFF2-40B4-BE49-F238E27FC236}">
                  <a16:creationId xmlns:a16="http://schemas.microsoft.com/office/drawing/2014/main" id="{66143621-3B40-3A49-8A40-C31CDAB3009F}"/>
                </a:ext>
              </a:extLst>
            </p:cNvPr>
            <p:cNvSpPr/>
            <p:nvPr/>
          </p:nvSpPr>
          <p:spPr>
            <a:xfrm>
              <a:off x="5864514" y="3202418"/>
              <a:ext cx="3071668" cy="2187000"/>
            </a:xfrm>
            <a:prstGeom prst="roundRect">
              <a:avLst/>
            </a:prstGeom>
            <a:solidFill>
              <a:schemeClr val="accent3">
                <a:lumMod val="60000"/>
                <a:lumOff val="4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6BF6311-5E24-F747-AA45-24BCF508B769}"/>
                </a:ext>
              </a:extLst>
            </p:cNvPr>
            <p:cNvSpPr txBox="1"/>
            <p:nvPr/>
          </p:nvSpPr>
          <p:spPr>
            <a:xfrm>
              <a:off x="5965366" y="3511088"/>
              <a:ext cx="2869964" cy="1569660"/>
            </a:xfrm>
            <a:prstGeom prst="rect">
              <a:avLst/>
            </a:prstGeom>
            <a:noFill/>
          </p:spPr>
          <p:txBody>
            <a:bodyPr wrap="square" rtlCol="0">
              <a:spAutoFit/>
            </a:bodyPr>
            <a:lstStyle/>
            <a:p>
              <a:r>
                <a:rPr lang="en-US" sz="3200" dirty="0"/>
                <a:t>Click the </a:t>
              </a:r>
              <a:r>
                <a:rPr lang="en-US" sz="3200" b="1" dirty="0"/>
                <a:t>green button </a:t>
              </a:r>
              <a:r>
                <a:rPr lang="en-US" sz="3200" dirty="0"/>
                <a:t>to start your Diagnostic.</a:t>
              </a:r>
            </a:p>
          </p:txBody>
        </p:sp>
      </p:grpSp>
    </p:spTree>
    <p:extLst>
      <p:ext uri="{BB962C8B-B14F-4D97-AF65-F5344CB8AC3E}">
        <p14:creationId xmlns:p14="http://schemas.microsoft.com/office/powerpoint/2010/main" val="88274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A195F7-D17A-804F-959C-3CBF5B09EE17}"/>
              </a:ext>
            </a:extLst>
          </p:cNvPr>
          <p:cNvPicPr>
            <a:picLocks noChangeAspect="1"/>
          </p:cNvPicPr>
          <p:nvPr/>
        </p:nvPicPr>
        <p:blipFill>
          <a:blip r:embed="rId3"/>
          <a:srcRect/>
          <a:stretch/>
        </p:blipFill>
        <p:spPr>
          <a:xfrm>
            <a:off x="6260782" y="2001855"/>
            <a:ext cx="4118826" cy="3689256"/>
          </a:xfrm>
          <a:prstGeom prst="rect">
            <a:avLst/>
          </a:prstGeom>
        </p:spPr>
      </p:pic>
      <p:sp>
        <p:nvSpPr>
          <p:cNvPr id="7" name="Right Arrow 6">
            <a:extLst>
              <a:ext uri="{FF2B5EF4-FFF2-40B4-BE49-F238E27FC236}">
                <a16:creationId xmlns:a16="http://schemas.microsoft.com/office/drawing/2014/main" id="{E7A12011-DAB8-1541-8773-A6919AAD97D1}"/>
              </a:ext>
            </a:extLst>
          </p:cNvPr>
          <p:cNvSpPr/>
          <p:nvPr/>
        </p:nvSpPr>
        <p:spPr>
          <a:xfrm>
            <a:off x="5424171" y="2886075"/>
            <a:ext cx="1316037" cy="666750"/>
          </a:xfrm>
          <a:prstGeom prst="right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TextBox 9">
            <a:extLst>
              <a:ext uri="{FF2B5EF4-FFF2-40B4-BE49-F238E27FC236}">
                <a16:creationId xmlns:a16="http://schemas.microsoft.com/office/drawing/2014/main" id="{D3113FD7-53E8-2B49-992D-D29A3320B08A}"/>
              </a:ext>
            </a:extLst>
          </p:cNvPr>
          <p:cNvSpPr txBox="1"/>
          <p:nvPr/>
        </p:nvSpPr>
        <p:spPr>
          <a:xfrm>
            <a:off x="5860892" y="4673923"/>
            <a:ext cx="4860823" cy="1569660"/>
          </a:xfrm>
          <a:prstGeom prst="rect">
            <a:avLst/>
          </a:prstGeom>
          <a:noFill/>
        </p:spPr>
        <p:txBody>
          <a:bodyPr wrap="square" rtlCol="0">
            <a:spAutoFit/>
          </a:bodyPr>
          <a:lstStyle/>
          <a:p>
            <a:pPr algn="ctr"/>
            <a:r>
              <a:rPr lang="en-US" sz="3200" dirty="0"/>
              <a:t>Click on each button to watch a video about a tool. </a:t>
            </a:r>
            <a:br>
              <a:rPr lang="en-US" sz="3200" dirty="0"/>
            </a:br>
            <a:r>
              <a:rPr lang="en-US" sz="3200" dirty="0"/>
              <a:t>Then </a:t>
            </a:r>
            <a:r>
              <a:rPr lang="en-US" sz="3200" b="1" dirty="0"/>
              <a:t>select START TEST</a:t>
            </a:r>
            <a:r>
              <a:rPr lang="en-US" sz="3200" dirty="0"/>
              <a:t>.</a:t>
            </a:r>
          </a:p>
        </p:txBody>
      </p:sp>
      <p:grpSp>
        <p:nvGrpSpPr>
          <p:cNvPr id="12" name="Group 11">
            <a:extLst>
              <a:ext uri="{FF2B5EF4-FFF2-40B4-BE49-F238E27FC236}">
                <a16:creationId xmlns:a16="http://schemas.microsoft.com/office/drawing/2014/main" id="{9F06490A-16FA-664D-9A1E-C8FAA8C64A1E}"/>
              </a:ext>
            </a:extLst>
          </p:cNvPr>
          <p:cNvGrpSpPr/>
          <p:nvPr/>
        </p:nvGrpSpPr>
        <p:grpSpPr>
          <a:xfrm>
            <a:off x="1758487" y="2001856"/>
            <a:ext cx="4109704" cy="3681085"/>
            <a:chOff x="74943" y="2117025"/>
            <a:chExt cx="3919891" cy="3511068"/>
          </a:xfrm>
        </p:grpSpPr>
        <p:pic>
          <p:nvPicPr>
            <p:cNvPr id="4" name="Picture 3">
              <a:extLst>
                <a:ext uri="{FF2B5EF4-FFF2-40B4-BE49-F238E27FC236}">
                  <a16:creationId xmlns:a16="http://schemas.microsoft.com/office/drawing/2014/main" id="{BD9B918B-63E6-CB42-BC81-AE0F5B0A6E1C}"/>
                </a:ext>
              </a:extLst>
            </p:cNvPr>
            <p:cNvPicPr>
              <a:picLocks noChangeAspect="1" noChangeArrowheads="1"/>
            </p:cNvPicPr>
            <p:nvPr/>
          </p:nvPicPr>
          <p:blipFill>
            <a:blip r:embed="rId4"/>
            <a:srcRect/>
            <a:stretch/>
          </p:blipFill>
          <p:spPr bwMode="auto">
            <a:xfrm>
              <a:off x="74943" y="2117025"/>
              <a:ext cx="3919891" cy="3511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a:extLst>
                <a:ext uri="{FF2B5EF4-FFF2-40B4-BE49-F238E27FC236}">
                  <a16:creationId xmlns:a16="http://schemas.microsoft.com/office/drawing/2014/main" id="{3928E5A4-6B9A-B846-83AB-AB16EED06A56}"/>
                </a:ext>
              </a:extLst>
            </p:cNvPr>
            <p:cNvSpPr txBox="1"/>
            <p:nvPr/>
          </p:nvSpPr>
          <p:spPr>
            <a:xfrm>
              <a:off x="216604" y="4665858"/>
              <a:ext cx="3605825" cy="557766"/>
            </a:xfrm>
            <a:prstGeom prst="rect">
              <a:avLst/>
            </a:prstGeom>
            <a:noFill/>
          </p:spPr>
          <p:txBody>
            <a:bodyPr wrap="square" rtlCol="0">
              <a:spAutoFit/>
            </a:bodyPr>
            <a:lstStyle/>
            <a:p>
              <a:pPr algn="ctr"/>
              <a:r>
                <a:rPr lang="en-US" sz="3200" b="1" dirty="0"/>
                <a:t>Watch a video.</a:t>
              </a:r>
            </a:p>
          </p:txBody>
        </p:sp>
        <p:sp>
          <p:nvSpPr>
            <p:cNvPr id="8" name="Triangle 7">
              <a:extLst>
                <a:ext uri="{FF2B5EF4-FFF2-40B4-BE49-F238E27FC236}">
                  <a16:creationId xmlns:a16="http://schemas.microsoft.com/office/drawing/2014/main" id="{E3410F21-4D91-5F4C-A134-325E45F7E911}"/>
                </a:ext>
              </a:extLst>
            </p:cNvPr>
            <p:cNvSpPr/>
            <p:nvPr/>
          </p:nvSpPr>
          <p:spPr>
            <a:xfrm rot="5400000">
              <a:off x="1868129" y="3173361"/>
              <a:ext cx="593082" cy="511278"/>
            </a:xfrm>
            <a:prstGeom prst="triangl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Rounded Rectangle 14">
            <a:extLst>
              <a:ext uri="{FF2B5EF4-FFF2-40B4-BE49-F238E27FC236}">
                <a16:creationId xmlns:a16="http://schemas.microsoft.com/office/drawing/2014/main" id="{64D79187-1654-7C42-9D78-4A0BCB0AA2CA}"/>
              </a:ext>
            </a:extLst>
          </p:cNvPr>
          <p:cNvSpPr/>
          <p:nvPr/>
        </p:nvSpPr>
        <p:spPr>
          <a:xfrm>
            <a:off x="702198" y="257392"/>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a:extLst>
              <a:ext uri="{FF2B5EF4-FFF2-40B4-BE49-F238E27FC236}">
                <a16:creationId xmlns:a16="http://schemas.microsoft.com/office/drawing/2014/main" id="{4BBB0E44-5865-D544-8ED5-6F08B08A48AB}"/>
              </a:ext>
            </a:extLst>
          </p:cNvPr>
          <p:cNvSpPr/>
          <p:nvPr/>
        </p:nvSpPr>
        <p:spPr>
          <a:xfrm>
            <a:off x="2176161" y="368223"/>
            <a:ext cx="8481219" cy="769441"/>
          </a:xfrm>
          <a:prstGeom prst="rect">
            <a:avLst/>
          </a:prstGeom>
        </p:spPr>
        <p:txBody>
          <a:bodyPr wrap="square">
            <a:spAutoFit/>
          </a:bodyPr>
          <a:lstStyle/>
          <a:p>
            <a:pPr>
              <a:defRPr/>
            </a:pPr>
            <a:r>
              <a:rPr lang="en-US" altLang="en-US" sz="4400" b="1" dirty="0"/>
              <a:t>Next, you will:</a:t>
            </a:r>
            <a:endParaRPr lang="en-US" sz="4400" dirty="0"/>
          </a:p>
        </p:txBody>
      </p:sp>
    </p:spTree>
    <p:extLst>
      <p:ext uri="{BB962C8B-B14F-4D97-AF65-F5344CB8AC3E}">
        <p14:creationId xmlns:p14="http://schemas.microsoft.com/office/powerpoint/2010/main" val="160245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A12234-8FAF-B748-A5CD-B380C3E2DF6C}"/>
              </a:ext>
            </a:extLst>
          </p:cNvPr>
          <p:cNvPicPr>
            <a:picLocks noChangeAspect="1"/>
          </p:cNvPicPr>
          <p:nvPr/>
        </p:nvPicPr>
        <p:blipFill>
          <a:blip r:embed="rId2"/>
          <a:srcRect/>
          <a:stretch/>
        </p:blipFill>
        <p:spPr>
          <a:xfrm>
            <a:off x="2416801" y="2339398"/>
            <a:ext cx="7557025" cy="4132747"/>
          </a:xfrm>
          <a:prstGeom prst="rect">
            <a:avLst/>
          </a:prstGeom>
        </p:spPr>
      </p:pic>
      <p:sp>
        <p:nvSpPr>
          <p:cNvPr id="7" name="Rounded Rectangle 6">
            <a:extLst>
              <a:ext uri="{FF2B5EF4-FFF2-40B4-BE49-F238E27FC236}">
                <a16:creationId xmlns:a16="http://schemas.microsoft.com/office/drawing/2014/main" id="{F3177B75-E741-5E44-93CE-C3CAF544C1D2}"/>
              </a:ext>
            </a:extLst>
          </p:cNvPr>
          <p:cNvSpPr/>
          <p:nvPr/>
        </p:nvSpPr>
        <p:spPr>
          <a:xfrm>
            <a:off x="612988" y="29410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17124857-92CE-874D-8898-FFE88C6B8036}"/>
              </a:ext>
            </a:extLst>
          </p:cNvPr>
          <p:cNvSpPr/>
          <p:nvPr/>
        </p:nvSpPr>
        <p:spPr>
          <a:xfrm>
            <a:off x="2176161" y="368223"/>
            <a:ext cx="8481219" cy="769441"/>
          </a:xfrm>
          <a:prstGeom prst="rect">
            <a:avLst/>
          </a:prstGeom>
        </p:spPr>
        <p:txBody>
          <a:bodyPr wrap="square">
            <a:spAutoFit/>
          </a:bodyPr>
          <a:lstStyle/>
          <a:p>
            <a:pPr>
              <a:defRPr/>
            </a:pPr>
            <a:r>
              <a:rPr lang="en-US" altLang="en-US" sz="4400" b="1" dirty="0"/>
              <a:t>Student Survey</a:t>
            </a:r>
            <a:endParaRPr lang="en-US" sz="4400" dirty="0"/>
          </a:p>
        </p:txBody>
      </p:sp>
      <p:grpSp>
        <p:nvGrpSpPr>
          <p:cNvPr id="9" name="Group 8">
            <a:extLst>
              <a:ext uri="{FF2B5EF4-FFF2-40B4-BE49-F238E27FC236}">
                <a16:creationId xmlns:a16="http://schemas.microsoft.com/office/drawing/2014/main" id="{E5CBC956-7EA5-5846-81E6-7DB94EAB22EB}"/>
              </a:ext>
            </a:extLst>
          </p:cNvPr>
          <p:cNvGrpSpPr/>
          <p:nvPr/>
        </p:nvGrpSpPr>
        <p:grpSpPr>
          <a:xfrm>
            <a:off x="1784569" y="1375012"/>
            <a:ext cx="8622865" cy="1077218"/>
            <a:chOff x="399011" y="5626961"/>
            <a:chExt cx="8157303" cy="1077218"/>
          </a:xfrm>
        </p:grpSpPr>
        <p:sp>
          <p:nvSpPr>
            <p:cNvPr id="10" name="Rounded Rectangle 9">
              <a:extLst>
                <a:ext uri="{FF2B5EF4-FFF2-40B4-BE49-F238E27FC236}">
                  <a16:creationId xmlns:a16="http://schemas.microsoft.com/office/drawing/2014/main" id="{32A235B0-FF1A-424F-B994-563A23484D8A}"/>
                </a:ext>
              </a:extLst>
            </p:cNvPr>
            <p:cNvSpPr/>
            <p:nvPr/>
          </p:nvSpPr>
          <p:spPr>
            <a:xfrm>
              <a:off x="399011" y="5641982"/>
              <a:ext cx="8157303" cy="1024344"/>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A535438-FF61-654D-B634-411A25FB12B5}"/>
                </a:ext>
              </a:extLst>
            </p:cNvPr>
            <p:cNvSpPr/>
            <p:nvPr/>
          </p:nvSpPr>
          <p:spPr>
            <a:xfrm>
              <a:off x="542629" y="5626961"/>
              <a:ext cx="7863910" cy="1077218"/>
            </a:xfrm>
            <a:prstGeom prst="rect">
              <a:avLst/>
            </a:prstGeom>
          </p:spPr>
          <p:txBody>
            <a:bodyPr wrap="square">
              <a:spAutoFit/>
            </a:bodyPr>
            <a:lstStyle/>
            <a:p>
              <a:r>
                <a:rPr lang="en-US" sz="3200" dirty="0"/>
                <a:t>Once you </a:t>
              </a:r>
              <a:r>
                <a:rPr lang="en-US" sz="3200" b="1" dirty="0"/>
                <a:t>START</a:t>
              </a:r>
              <a:r>
                <a:rPr lang="en-US" sz="3200" dirty="0"/>
                <a:t> or </a:t>
              </a:r>
              <a:r>
                <a:rPr lang="en-US" sz="3200" b="1" dirty="0"/>
                <a:t>RESUME</a:t>
              </a:r>
              <a:r>
                <a:rPr lang="en-US" sz="3200" dirty="0"/>
                <a:t> your Diagnostic, you will see this question pop up on your screen:</a:t>
              </a:r>
            </a:p>
          </p:txBody>
        </p:sp>
      </p:grpSp>
      <p:grpSp>
        <p:nvGrpSpPr>
          <p:cNvPr id="13" name="Group 12">
            <a:extLst>
              <a:ext uri="{FF2B5EF4-FFF2-40B4-BE49-F238E27FC236}">
                <a16:creationId xmlns:a16="http://schemas.microsoft.com/office/drawing/2014/main" id="{8F754BA6-9B44-3247-8F1A-CD7951F1C2A3}"/>
              </a:ext>
            </a:extLst>
          </p:cNvPr>
          <p:cNvGrpSpPr/>
          <p:nvPr/>
        </p:nvGrpSpPr>
        <p:grpSpPr>
          <a:xfrm>
            <a:off x="2141515" y="2970944"/>
            <a:ext cx="2442356" cy="2693877"/>
            <a:chOff x="122424" y="2338929"/>
            <a:chExt cx="2442356" cy="2950006"/>
          </a:xfrm>
          <a:solidFill>
            <a:schemeClr val="bg1">
              <a:lumMod val="85000"/>
            </a:schemeClr>
          </a:solidFill>
        </p:grpSpPr>
        <p:sp>
          <p:nvSpPr>
            <p:cNvPr id="15" name="Rounded Rectangle 14">
              <a:extLst>
                <a:ext uri="{FF2B5EF4-FFF2-40B4-BE49-F238E27FC236}">
                  <a16:creationId xmlns:a16="http://schemas.microsoft.com/office/drawing/2014/main" id="{17580FFF-D443-AD4E-8233-5A986B54131A}"/>
                </a:ext>
              </a:extLst>
            </p:cNvPr>
            <p:cNvSpPr/>
            <p:nvPr/>
          </p:nvSpPr>
          <p:spPr>
            <a:xfrm>
              <a:off x="122424" y="2338929"/>
              <a:ext cx="2266982" cy="2950006"/>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6F896F2-0A33-814C-B912-8AC1685FAAEC}"/>
                </a:ext>
              </a:extLst>
            </p:cNvPr>
            <p:cNvSpPr txBox="1"/>
            <p:nvPr/>
          </p:nvSpPr>
          <p:spPr>
            <a:xfrm>
              <a:off x="297799" y="2391256"/>
              <a:ext cx="2266981" cy="2797427"/>
            </a:xfrm>
            <a:prstGeom prst="rect">
              <a:avLst/>
            </a:prstGeom>
            <a:noFill/>
          </p:spPr>
          <p:txBody>
            <a:bodyPr wrap="square" rtlCol="0">
              <a:spAutoFit/>
            </a:bodyPr>
            <a:lstStyle/>
            <a:p>
              <a:r>
                <a:rPr lang="en-US" sz="3200" dirty="0"/>
                <a:t>Click </a:t>
              </a:r>
              <a:r>
                <a:rPr lang="en-US" sz="3200" b="1" dirty="0">
                  <a:solidFill>
                    <a:srgbClr val="0070C0"/>
                  </a:solidFill>
                </a:rPr>
                <a:t>Yes</a:t>
              </a:r>
              <a:r>
                <a:rPr lang="en-US" sz="3200" b="1" dirty="0"/>
                <a:t> </a:t>
              </a:r>
              <a:r>
                <a:rPr lang="en-US" sz="3200" dirty="0"/>
                <a:t>if you are taking the Diagnostic at </a:t>
              </a:r>
              <a:r>
                <a:rPr lang="en-US" sz="3200" b="1" dirty="0">
                  <a:solidFill>
                    <a:srgbClr val="0070C0"/>
                  </a:solidFill>
                </a:rPr>
                <a:t>SCHOOL</a:t>
              </a:r>
              <a:r>
                <a:rPr lang="en-US" sz="3200" dirty="0"/>
                <a:t>. </a:t>
              </a:r>
            </a:p>
          </p:txBody>
        </p:sp>
      </p:grpSp>
      <p:grpSp>
        <p:nvGrpSpPr>
          <p:cNvPr id="17" name="Group 16">
            <a:extLst>
              <a:ext uri="{FF2B5EF4-FFF2-40B4-BE49-F238E27FC236}">
                <a16:creationId xmlns:a16="http://schemas.microsoft.com/office/drawing/2014/main" id="{DCE38E2D-5F33-3143-8C5C-C435AB16B829}"/>
              </a:ext>
            </a:extLst>
          </p:cNvPr>
          <p:cNvGrpSpPr/>
          <p:nvPr/>
        </p:nvGrpSpPr>
        <p:grpSpPr>
          <a:xfrm>
            <a:off x="2152667" y="2959793"/>
            <a:ext cx="2442356" cy="2693877"/>
            <a:chOff x="122424" y="2338929"/>
            <a:chExt cx="2442356" cy="2950006"/>
          </a:xfrm>
          <a:solidFill>
            <a:schemeClr val="bg1">
              <a:lumMod val="85000"/>
            </a:schemeClr>
          </a:solidFill>
        </p:grpSpPr>
        <p:sp>
          <p:nvSpPr>
            <p:cNvPr id="18" name="Rounded Rectangle 17">
              <a:extLst>
                <a:ext uri="{FF2B5EF4-FFF2-40B4-BE49-F238E27FC236}">
                  <a16:creationId xmlns:a16="http://schemas.microsoft.com/office/drawing/2014/main" id="{E56819B0-FB0D-5F42-B5F5-277FCCEF4E4C}"/>
                </a:ext>
              </a:extLst>
            </p:cNvPr>
            <p:cNvSpPr/>
            <p:nvPr/>
          </p:nvSpPr>
          <p:spPr>
            <a:xfrm>
              <a:off x="122424" y="2338929"/>
              <a:ext cx="2266982" cy="2950006"/>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CE3C2E80-5D28-D94B-9BC0-3E4DC0D0090D}"/>
                </a:ext>
              </a:extLst>
            </p:cNvPr>
            <p:cNvSpPr txBox="1"/>
            <p:nvPr/>
          </p:nvSpPr>
          <p:spPr>
            <a:xfrm>
              <a:off x="297799" y="2391256"/>
              <a:ext cx="2266981" cy="2797427"/>
            </a:xfrm>
            <a:prstGeom prst="rect">
              <a:avLst/>
            </a:prstGeom>
            <a:noFill/>
          </p:spPr>
          <p:txBody>
            <a:bodyPr wrap="square" rtlCol="0">
              <a:spAutoFit/>
            </a:bodyPr>
            <a:lstStyle/>
            <a:p>
              <a:r>
                <a:rPr lang="en-US" sz="3200" dirty="0"/>
                <a:t>Click </a:t>
              </a:r>
              <a:r>
                <a:rPr lang="en-US" sz="3200" b="1" dirty="0">
                  <a:solidFill>
                    <a:srgbClr val="0070C0"/>
                  </a:solidFill>
                </a:rPr>
                <a:t>No</a:t>
              </a:r>
              <a:r>
                <a:rPr lang="en-US" sz="3200" b="1" dirty="0"/>
                <a:t> </a:t>
              </a:r>
              <a:r>
                <a:rPr lang="en-US" sz="3200" dirty="0"/>
                <a:t>if you are taking the Diagnostic at </a:t>
              </a:r>
              <a:r>
                <a:rPr lang="en-US" sz="3200" b="1" dirty="0">
                  <a:solidFill>
                    <a:srgbClr val="0070C0"/>
                  </a:solidFill>
                </a:rPr>
                <a:t>HOME</a:t>
              </a:r>
              <a:r>
                <a:rPr lang="en-US" sz="3200" dirty="0"/>
                <a:t>. </a:t>
              </a:r>
            </a:p>
          </p:txBody>
        </p:sp>
      </p:grpSp>
      <p:grpSp>
        <p:nvGrpSpPr>
          <p:cNvPr id="20" name="Group 19">
            <a:extLst>
              <a:ext uri="{FF2B5EF4-FFF2-40B4-BE49-F238E27FC236}">
                <a16:creationId xmlns:a16="http://schemas.microsoft.com/office/drawing/2014/main" id="{0FAE1249-07C8-D74A-AB26-5DDBE76213B2}"/>
              </a:ext>
            </a:extLst>
          </p:cNvPr>
          <p:cNvGrpSpPr/>
          <p:nvPr/>
        </p:nvGrpSpPr>
        <p:grpSpPr>
          <a:xfrm>
            <a:off x="7987881" y="3518306"/>
            <a:ext cx="1985945" cy="2146514"/>
            <a:chOff x="5864514" y="3202418"/>
            <a:chExt cx="1985945" cy="2146514"/>
          </a:xfrm>
        </p:grpSpPr>
        <p:sp>
          <p:nvSpPr>
            <p:cNvPr id="21" name="Rounded Rectangle 20">
              <a:extLst>
                <a:ext uri="{FF2B5EF4-FFF2-40B4-BE49-F238E27FC236}">
                  <a16:creationId xmlns:a16="http://schemas.microsoft.com/office/drawing/2014/main" id="{E0C56F0B-4FD4-C149-A183-DC34D4C43E56}"/>
                </a:ext>
              </a:extLst>
            </p:cNvPr>
            <p:cNvSpPr/>
            <p:nvPr/>
          </p:nvSpPr>
          <p:spPr>
            <a:xfrm>
              <a:off x="5864514" y="3202418"/>
              <a:ext cx="1985945" cy="2146514"/>
            </a:xfrm>
            <a:prstGeom prst="roundRect">
              <a:avLst/>
            </a:prstGeom>
            <a:solidFill>
              <a:schemeClr val="accent3">
                <a:lumMod val="60000"/>
                <a:lumOff val="4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B7AA373F-92D2-4045-BA4F-FA51AE2DE4B6}"/>
                </a:ext>
              </a:extLst>
            </p:cNvPr>
            <p:cNvSpPr txBox="1"/>
            <p:nvPr/>
          </p:nvSpPr>
          <p:spPr>
            <a:xfrm>
              <a:off x="5981847" y="3286829"/>
              <a:ext cx="1751278" cy="2062103"/>
            </a:xfrm>
            <a:prstGeom prst="rect">
              <a:avLst/>
            </a:prstGeom>
            <a:noFill/>
          </p:spPr>
          <p:txBody>
            <a:bodyPr wrap="square" rtlCol="0">
              <a:spAutoFit/>
            </a:bodyPr>
            <a:lstStyle/>
            <a:p>
              <a:r>
                <a:rPr lang="en-US" sz="3200" dirty="0"/>
                <a:t>Click the </a:t>
              </a:r>
              <a:r>
                <a:rPr lang="en-US" sz="3200" b="1" dirty="0"/>
                <a:t>green arrow </a:t>
              </a:r>
              <a:r>
                <a:rPr lang="en-US" sz="3200" dirty="0"/>
                <a:t>to move on.</a:t>
              </a:r>
            </a:p>
          </p:txBody>
        </p:sp>
      </p:grpSp>
      <p:sp>
        <p:nvSpPr>
          <p:cNvPr id="23" name="Rounded Rectangle 22">
            <a:extLst>
              <a:ext uri="{FF2B5EF4-FFF2-40B4-BE49-F238E27FC236}">
                <a16:creationId xmlns:a16="http://schemas.microsoft.com/office/drawing/2014/main" id="{01AB9A82-8B1E-B646-B51C-0D530D377DBD}"/>
              </a:ext>
            </a:extLst>
          </p:cNvPr>
          <p:cNvSpPr/>
          <p:nvPr/>
        </p:nvSpPr>
        <p:spPr>
          <a:xfrm>
            <a:off x="6550421" y="4953001"/>
            <a:ext cx="759668" cy="772193"/>
          </a:xfrm>
          <a:prstGeom prst="round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EE7B6ABE-CB9A-0047-9C10-99870DE14C32}"/>
              </a:ext>
            </a:extLst>
          </p:cNvPr>
          <p:cNvSpPr/>
          <p:nvPr/>
        </p:nvSpPr>
        <p:spPr>
          <a:xfrm>
            <a:off x="5403005" y="4296828"/>
            <a:ext cx="877295" cy="256122"/>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1B826ADF-E1D9-1249-AEBD-29F9F29DF13A}"/>
              </a:ext>
            </a:extLst>
          </p:cNvPr>
          <p:cNvSpPr/>
          <p:nvPr/>
        </p:nvSpPr>
        <p:spPr>
          <a:xfrm>
            <a:off x="5403005" y="4652428"/>
            <a:ext cx="877295" cy="256122"/>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9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87E14F76-DB88-0F4C-8D2D-85462D0E403B}"/>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918" name="TextBox 15">
            <a:hlinkClick r:id="rId3"/>
            <a:extLst>
              <a:ext uri="{FF2B5EF4-FFF2-40B4-BE49-F238E27FC236}">
                <a16:creationId xmlns:a16="http://schemas.microsoft.com/office/drawing/2014/main" id="{181D5E77-5B32-E346-AADD-FEA40A99A5F0}"/>
              </a:ext>
            </a:extLst>
          </p:cNvPr>
          <p:cNvSpPr txBox="1">
            <a:spLocks noChangeArrowheads="1"/>
          </p:cNvSpPr>
          <p:nvPr/>
        </p:nvSpPr>
        <p:spPr bwMode="auto">
          <a:xfrm>
            <a:off x="-3663950" y="4547191"/>
            <a:ext cx="25733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 name="TextBox 4">
            <a:extLst>
              <a:ext uri="{FF2B5EF4-FFF2-40B4-BE49-F238E27FC236}">
                <a16:creationId xmlns:a16="http://schemas.microsoft.com/office/drawing/2014/main" id="{D828DB99-A7CF-F444-B267-8E8DADA73DD8}"/>
              </a:ext>
            </a:extLst>
          </p:cNvPr>
          <p:cNvSpPr txBox="1"/>
          <p:nvPr/>
        </p:nvSpPr>
        <p:spPr>
          <a:xfrm>
            <a:off x="9013702" y="5866308"/>
            <a:ext cx="987660" cy="338554"/>
          </a:xfrm>
          <a:prstGeom prst="rect">
            <a:avLst/>
          </a:prstGeom>
          <a:noFill/>
        </p:spPr>
        <p:txBody>
          <a:bodyPr wrap="square" rtlCol="0">
            <a:spAutoFit/>
          </a:bodyPr>
          <a:lstStyle/>
          <a:p>
            <a:r>
              <a:rPr lang="en-US" sz="1600" b="1" i="1" dirty="0">
                <a:solidFill>
                  <a:schemeClr val="bg1"/>
                </a:solidFill>
              </a:rPr>
              <a:t>Optional</a:t>
            </a:r>
          </a:p>
        </p:txBody>
      </p:sp>
      <p:grpSp>
        <p:nvGrpSpPr>
          <p:cNvPr id="10" name="Group 9">
            <a:extLst>
              <a:ext uri="{FF2B5EF4-FFF2-40B4-BE49-F238E27FC236}">
                <a16:creationId xmlns:a16="http://schemas.microsoft.com/office/drawing/2014/main" id="{A0559983-C79C-3240-89D2-6385332F0205}"/>
              </a:ext>
            </a:extLst>
          </p:cNvPr>
          <p:cNvGrpSpPr/>
          <p:nvPr/>
        </p:nvGrpSpPr>
        <p:grpSpPr>
          <a:xfrm>
            <a:off x="4442277" y="3039054"/>
            <a:ext cx="3372464" cy="779892"/>
            <a:chOff x="2885768" y="2500170"/>
            <a:chExt cx="3372464" cy="779892"/>
          </a:xfrm>
        </p:grpSpPr>
        <p:sp>
          <p:nvSpPr>
            <p:cNvPr id="19" name="Rounded Rectangle 18">
              <a:extLst>
                <a:ext uri="{FF2B5EF4-FFF2-40B4-BE49-F238E27FC236}">
                  <a16:creationId xmlns:a16="http://schemas.microsoft.com/office/drawing/2014/main" id="{B615FA51-9749-CC4C-8F5A-4EA81143C18E}"/>
                </a:ext>
              </a:extLst>
            </p:cNvPr>
            <p:cNvSpPr/>
            <p:nvPr/>
          </p:nvSpPr>
          <p:spPr>
            <a:xfrm>
              <a:off x="2885768" y="2500170"/>
              <a:ext cx="3372464" cy="779892"/>
            </a:xfrm>
            <a:prstGeom prst="roundRect">
              <a:avLst/>
            </a:prstGeom>
            <a:solidFill>
              <a:srgbClr val="3C82C3"/>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D576650-AB36-134B-B745-81A9139C8F21}"/>
                </a:ext>
              </a:extLst>
            </p:cNvPr>
            <p:cNvGrpSpPr/>
            <p:nvPr/>
          </p:nvGrpSpPr>
          <p:grpSpPr>
            <a:xfrm>
              <a:off x="3560190" y="2549429"/>
              <a:ext cx="2526890" cy="677950"/>
              <a:chOff x="2927099" y="2572029"/>
              <a:chExt cx="2526890" cy="677950"/>
            </a:xfrm>
          </p:grpSpPr>
          <p:sp>
            <p:nvSpPr>
              <p:cNvPr id="28" name="TextBox 27">
                <a:extLst>
                  <a:ext uri="{FF2B5EF4-FFF2-40B4-BE49-F238E27FC236}">
                    <a16:creationId xmlns:a16="http://schemas.microsoft.com/office/drawing/2014/main" id="{636E2DF8-8986-A441-8F66-3E2767FA1EC1}"/>
                  </a:ext>
                </a:extLst>
              </p:cNvPr>
              <p:cNvSpPr txBox="1"/>
              <p:nvPr/>
            </p:nvSpPr>
            <p:spPr>
              <a:xfrm>
                <a:off x="2927099" y="2603648"/>
                <a:ext cx="2526890" cy="646331"/>
              </a:xfrm>
              <a:prstGeom prst="rect">
                <a:avLst/>
              </a:prstGeom>
              <a:noFill/>
            </p:spPr>
            <p:txBody>
              <a:bodyPr wrap="square" rtlCol="0">
                <a:spAutoFit/>
              </a:bodyPr>
              <a:lstStyle/>
              <a:p>
                <a:r>
                  <a:rPr lang="en-US" sz="3600" b="1" dirty="0"/>
                  <a:t>MATH</a:t>
                </a:r>
              </a:p>
            </p:txBody>
          </p:sp>
          <p:pic>
            <p:nvPicPr>
              <p:cNvPr id="29" name="Picture 28">
                <a:hlinkClick r:id="rId4"/>
                <a:extLst>
                  <a:ext uri="{FF2B5EF4-FFF2-40B4-BE49-F238E27FC236}">
                    <a16:creationId xmlns:a16="http://schemas.microsoft.com/office/drawing/2014/main" id="{27F0D72F-9E49-DA4B-9FA6-F5829BB48E76}"/>
                  </a:ext>
                </a:extLst>
              </p:cNvPr>
              <p:cNvPicPr>
                <a:picLocks noChangeAspect="1"/>
              </p:cNvPicPr>
              <p:nvPr/>
            </p:nvPicPr>
            <p:blipFill>
              <a:blip r:embed="rId5"/>
              <a:stretch>
                <a:fillRect/>
              </a:stretch>
            </p:blipFill>
            <p:spPr>
              <a:xfrm>
                <a:off x="4347860" y="2572029"/>
                <a:ext cx="644039" cy="646331"/>
              </a:xfrm>
              <a:prstGeom prst="rect">
                <a:avLst/>
              </a:prstGeom>
            </p:spPr>
          </p:pic>
        </p:grpSp>
      </p:grpSp>
      <p:grpSp>
        <p:nvGrpSpPr>
          <p:cNvPr id="9" name="Group 8">
            <a:extLst>
              <a:ext uri="{FF2B5EF4-FFF2-40B4-BE49-F238E27FC236}">
                <a16:creationId xmlns:a16="http://schemas.microsoft.com/office/drawing/2014/main" id="{66A39F1B-D981-DD42-84D0-5E7A0C1105E5}"/>
              </a:ext>
            </a:extLst>
          </p:cNvPr>
          <p:cNvGrpSpPr/>
          <p:nvPr/>
        </p:nvGrpSpPr>
        <p:grpSpPr>
          <a:xfrm>
            <a:off x="4442277" y="4547191"/>
            <a:ext cx="3372464" cy="779892"/>
            <a:chOff x="2885768" y="3532620"/>
            <a:chExt cx="3372464" cy="779892"/>
          </a:xfrm>
        </p:grpSpPr>
        <p:sp>
          <p:nvSpPr>
            <p:cNvPr id="26" name="Rounded Rectangle 25">
              <a:extLst>
                <a:ext uri="{FF2B5EF4-FFF2-40B4-BE49-F238E27FC236}">
                  <a16:creationId xmlns:a16="http://schemas.microsoft.com/office/drawing/2014/main" id="{6A29E26C-41D1-2641-B75C-7FE0845FF596}"/>
                </a:ext>
              </a:extLst>
            </p:cNvPr>
            <p:cNvSpPr/>
            <p:nvPr/>
          </p:nvSpPr>
          <p:spPr>
            <a:xfrm>
              <a:off x="2885768" y="3532620"/>
              <a:ext cx="3372464" cy="779892"/>
            </a:xfrm>
            <a:prstGeom prst="roundRect">
              <a:avLst/>
            </a:prstGeom>
            <a:solidFill>
              <a:srgbClr val="41B55E"/>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DC90EF4-FCEF-4046-8B8E-6F8F8BA4617E}"/>
                </a:ext>
              </a:extLst>
            </p:cNvPr>
            <p:cNvSpPr txBox="1"/>
            <p:nvPr/>
          </p:nvSpPr>
          <p:spPr>
            <a:xfrm>
              <a:off x="3237847" y="3620709"/>
              <a:ext cx="2526890" cy="646331"/>
            </a:xfrm>
            <a:prstGeom prst="rect">
              <a:avLst/>
            </a:prstGeom>
            <a:noFill/>
          </p:spPr>
          <p:txBody>
            <a:bodyPr wrap="square" rtlCol="0">
              <a:spAutoFit/>
            </a:bodyPr>
            <a:lstStyle/>
            <a:p>
              <a:r>
                <a:rPr lang="en-US" sz="3600" b="1" dirty="0"/>
                <a:t>READING</a:t>
              </a:r>
            </a:p>
          </p:txBody>
        </p:sp>
        <p:pic>
          <p:nvPicPr>
            <p:cNvPr id="31" name="Picture 30">
              <a:extLst>
                <a:ext uri="{FF2B5EF4-FFF2-40B4-BE49-F238E27FC236}">
                  <a16:creationId xmlns:a16="http://schemas.microsoft.com/office/drawing/2014/main" id="{B05CB3F6-CE36-AA40-B027-A20F44E07CFD}"/>
                </a:ext>
              </a:extLst>
            </p:cNvPr>
            <p:cNvPicPr>
              <a:picLocks noChangeAspect="1"/>
            </p:cNvPicPr>
            <p:nvPr/>
          </p:nvPicPr>
          <p:blipFill>
            <a:blip r:embed="rId6"/>
            <a:stretch>
              <a:fillRect/>
            </a:stretch>
          </p:blipFill>
          <p:spPr>
            <a:xfrm>
              <a:off x="5187436" y="3589090"/>
              <a:ext cx="644039" cy="646331"/>
            </a:xfrm>
            <a:prstGeom prst="rect">
              <a:avLst/>
            </a:prstGeom>
          </p:spPr>
        </p:pic>
        <p:sp>
          <p:nvSpPr>
            <p:cNvPr id="2" name="TextBox 1">
              <a:hlinkClick r:id="rId7"/>
              <a:extLst>
                <a:ext uri="{FF2B5EF4-FFF2-40B4-BE49-F238E27FC236}">
                  <a16:creationId xmlns:a16="http://schemas.microsoft.com/office/drawing/2014/main" id="{6A9BD9CA-5A04-5F43-9377-552FDCE161AD}"/>
                </a:ext>
              </a:extLst>
            </p:cNvPr>
            <p:cNvSpPr txBox="1"/>
            <p:nvPr/>
          </p:nvSpPr>
          <p:spPr>
            <a:xfrm>
              <a:off x="2885768" y="3543618"/>
              <a:ext cx="3372464" cy="369332"/>
            </a:xfrm>
            <a:prstGeom prst="rect">
              <a:avLst/>
            </a:prstGeom>
            <a:noFill/>
          </p:spPr>
          <p:txBody>
            <a:bodyPr wrap="square" rtlCol="0">
              <a:spAutoFit/>
            </a:bodyPr>
            <a:lstStyle/>
            <a:p>
              <a:endParaRPr lang="en-US" dirty="0"/>
            </a:p>
          </p:txBody>
        </p:sp>
        <p:sp>
          <p:nvSpPr>
            <p:cNvPr id="6" name="TextBox 5">
              <a:hlinkClick r:id="rId8"/>
              <a:extLst>
                <a:ext uri="{FF2B5EF4-FFF2-40B4-BE49-F238E27FC236}">
                  <a16:creationId xmlns:a16="http://schemas.microsoft.com/office/drawing/2014/main" id="{98E98761-0B47-6E47-AB10-7E7C1C5B1D2D}"/>
                </a:ext>
              </a:extLst>
            </p:cNvPr>
            <p:cNvSpPr txBox="1"/>
            <p:nvPr/>
          </p:nvSpPr>
          <p:spPr>
            <a:xfrm>
              <a:off x="3001384" y="3543618"/>
              <a:ext cx="3162748" cy="369332"/>
            </a:xfrm>
            <a:prstGeom prst="rect">
              <a:avLst/>
            </a:prstGeom>
            <a:noFill/>
          </p:spPr>
          <p:txBody>
            <a:bodyPr wrap="square" rtlCol="0">
              <a:spAutoFit/>
            </a:bodyPr>
            <a:lstStyle/>
            <a:p>
              <a:endParaRPr lang="en-US" dirty="0"/>
            </a:p>
          </p:txBody>
        </p:sp>
      </p:grpSp>
      <p:sp>
        <p:nvSpPr>
          <p:cNvPr id="3" name="Rectangle 2">
            <a:extLst>
              <a:ext uri="{FF2B5EF4-FFF2-40B4-BE49-F238E27FC236}">
                <a16:creationId xmlns:a16="http://schemas.microsoft.com/office/drawing/2014/main" id="{002C9E28-6534-EE47-866B-23C6C7F9DA81}"/>
              </a:ext>
            </a:extLst>
          </p:cNvPr>
          <p:cNvSpPr/>
          <p:nvPr/>
        </p:nvSpPr>
        <p:spPr>
          <a:xfrm>
            <a:off x="3046854" y="1715037"/>
            <a:ext cx="6112764" cy="584775"/>
          </a:xfrm>
          <a:prstGeom prst="rect">
            <a:avLst/>
          </a:prstGeom>
        </p:spPr>
        <p:txBody>
          <a:bodyPr wrap="none">
            <a:spAutoFit/>
          </a:bodyPr>
          <a:lstStyle/>
          <a:p>
            <a:pPr algn="ctr"/>
            <a:r>
              <a:rPr lang="en-US" sz="3200" dirty="0">
                <a:solidFill>
                  <a:srgbClr val="222222"/>
                </a:solidFill>
              </a:rPr>
              <a:t>You will get to try this on your own!</a:t>
            </a:r>
            <a:endParaRPr lang="en-US" sz="3200" dirty="0"/>
          </a:p>
        </p:txBody>
      </p:sp>
      <p:sp>
        <p:nvSpPr>
          <p:cNvPr id="23" name="Rectangle 22">
            <a:extLst>
              <a:ext uri="{FF2B5EF4-FFF2-40B4-BE49-F238E27FC236}">
                <a16:creationId xmlns:a16="http://schemas.microsoft.com/office/drawing/2014/main" id="{07CC08F2-3E5D-5D40-8B43-B0F84B306494}"/>
              </a:ext>
            </a:extLst>
          </p:cNvPr>
          <p:cNvSpPr/>
          <p:nvPr/>
        </p:nvSpPr>
        <p:spPr>
          <a:xfrm>
            <a:off x="2176161" y="368223"/>
            <a:ext cx="8481219" cy="769441"/>
          </a:xfrm>
          <a:prstGeom prst="rect">
            <a:avLst/>
          </a:prstGeom>
        </p:spPr>
        <p:txBody>
          <a:bodyPr wrap="square">
            <a:spAutoFit/>
          </a:bodyPr>
          <a:lstStyle/>
          <a:p>
            <a:pPr>
              <a:defRPr/>
            </a:pPr>
            <a:r>
              <a:rPr lang="en-US" altLang="en-US" sz="4400" b="1" dirty="0"/>
              <a:t>Introductory Demo Videos </a:t>
            </a:r>
            <a:endParaRPr lang="en-US" sz="4400" b="1" dirty="0"/>
          </a:p>
        </p:txBody>
      </p:sp>
      <p:grpSp>
        <p:nvGrpSpPr>
          <p:cNvPr id="8" name="Group 7">
            <a:extLst>
              <a:ext uri="{FF2B5EF4-FFF2-40B4-BE49-F238E27FC236}">
                <a16:creationId xmlns:a16="http://schemas.microsoft.com/office/drawing/2014/main" id="{9A0FAA59-B7DB-534C-97EF-BAE777D23FBA}"/>
              </a:ext>
            </a:extLst>
          </p:cNvPr>
          <p:cNvGrpSpPr/>
          <p:nvPr/>
        </p:nvGrpSpPr>
        <p:grpSpPr>
          <a:xfrm>
            <a:off x="8835032" y="-672501"/>
            <a:ext cx="1345001" cy="1345001"/>
            <a:chOff x="7311031" y="-648171"/>
            <a:chExt cx="1345001" cy="1345001"/>
          </a:xfrm>
        </p:grpSpPr>
        <p:sp>
          <p:nvSpPr>
            <p:cNvPr id="7" name="Rounded Rectangle 6">
              <a:extLst>
                <a:ext uri="{FF2B5EF4-FFF2-40B4-BE49-F238E27FC236}">
                  <a16:creationId xmlns:a16="http://schemas.microsoft.com/office/drawing/2014/main" id="{2C0635FA-86D0-4745-9591-3A3911CDF207}"/>
                </a:ext>
              </a:extLst>
            </p:cNvPr>
            <p:cNvSpPr/>
            <p:nvPr/>
          </p:nvSpPr>
          <p:spPr>
            <a:xfrm>
              <a:off x="7311031" y="-648171"/>
              <a:ext cx="1345001" cy="1345001"/>
            </a:xfrm>
            <a:prstGeom prst="roundRect">
              <a:avLst/>
            </a:prstGeom>
            <a:solidFill>
              <a:srgbClr val="95B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0D5C0FC-60E6-CF40-98F1-8688E31EACA1}"/>
                </a:ext>
              </a:extLst>
            </p:cNvPr>
            <p:cNvSpPr txBox="1"/>
            <p:nvPr/>
          </p:nvSpPr>
          <p:spPr>
            <a:xfrm>
              <a:off x="7504180" y="205265"/>
              <a:ext cx="987660" cy="338554"/>
            </a:xfrm>
            <a:prstGeom prst="rect">
              <a:avLst/>
            </a:prstGeom>
            <a:noFill/>
          </p:spPr>
          <p:txBody>
            <a:bodyPr wrap="square" rtlCol="0">
              <a:spAutoFit/>
            </a:bodyPr>
            <a:lstStyle/>
            <a:p>
              <a:r>
                <a:rPr lang="en-US" sz="1600" b="1" i="1" dirty="0">
                  <a:solidFill>
                    <a:schemeClr val="bg1"/>
                  </a:solidFill>
                </a:rPr>
                <a:t>Optional</a:t>
              </a:r>
            </a:p>
          </p:txBody>
        </p:sp>
      </p:grpSp>
    </p:spTree>
    <p:extLst>
      <p:ext uri="{BB962C8B-B14F-4D97-AF65-F5344CB8AC3E}">
        <p14:creationId xmlns:p14="http://schemas.microsoft.com/office/powerpoint/2010/main" val="4005088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69C26C-19EA-AB40-8352-F69043FFC6EB}"/>
              </a:ext>
            </a:extLst>
          </p:cNvPr>
          <p:cNvPicPr>
            <a:picLocks noChangeAspect="1"/>
          </p:cNvPicPr>
          <p:nvPr/>
        </p:nvPicPr>
        <p:blipFill>
          <a:blip r:embed="rId3"/>
          <a:stretch>
            <a:fillRect/>
          </a:stretch>
        </p:blipFill>
        <p:spPr>
          <a:xfrm flipH="1">
            <a:off x="8511784" y="2385209"/>
            <a:ext cx="2176238" cy="4123879"/>
          </a:xfrm>
          <a:prstGeom prst="rect">
            <a:avLst/>
          </a:prstGeom>
          <a:effectLst>
            <a:outerShdw blurRad="63500" sx="102000" sy="102000" algn="ctr" rotWithShape="0">
              <a:prstClr val="black">
                <a:alpha val="40000"/>
              </a:prstClr>
            </a:outerShdw>
          </a:effectLst>
        </p:spPr>
      </p:pic>
      <p:sp>
        <p:nvSpPr>
          <p:cNvPr id="16" name="Rounded Rectangle 15">
            <a:extLst>
              <a:ext uri="{FF2B5EF4-FFF2-40B4-BE49-F238E27FC236}">
                <a16:creationId xmlns:a16="http://schemas.microsoft.com/office/drawing/2014/main" id="{259CA758-B911-9B47-BC60-99FFC4AAB74F}"/>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a:extLst>
              <a:ext uri="{FF2B5EF4-FFF2-40B4-BE49-F238E27FC236}">
                <a16:creationId xmlns:a16="http://schemas.microsoft.com/office/drawing/2014/main" id="{6AA65689-2F56-B34E-AADD-7A6DF5065DD9}"/>
              </a:ext>
            </a:extLst>
          </p:cNvPr>
          <p:cNvSpPr/>
          <p:nvPr/>
        </p:nvSpPr>
        <p:spPr>
          <a:xfrm>
            <a:off x="2176161" y="368223"/>
            <a:ext cx="8481219" cy="769441"/>
          </a:xfrm>
          <a:prstGeom prst="rect">
            <a:avLst/>
          </a:prstGeom>
        </p:spPr>
        <p:txBody>
          <a:bodyPr wrap="square">
            <a:spAutoFit/>
          </a:bodyPr>
          <a:lstStyle/>
          <a:p>
            <a:pPr>
              <a:defRPr/>
            </a:pPr>
            <a:r>
              <a:rPr lang="en-US" altLang="en-US" sz="4400" b="1" dirty="0"/>
              <a:t>Helpful Tips</a:t>
            </a:r>
            <a:endParaRPr lang="en-US" sz="4400" b="1" dirty="0"/>
          </a:p>
        </p:txBody>
      </p:sp>
      <p:grpSp>
        <p:nvGrpSpPr>
          <p:cNvPr id="10" name="Group 9">
            <a:extLst>
              <a:ext uri="{FF2B5EF4-FFF2-40B4-BE49-F238E27FC236}">
                <a16:creationId xmlns:a16="http://schemas.microsoft.com/office/drawing/2014/main" id="{14D0B2F3-5023-1542-8323-26D86B0B9E86}"/>
              </a:ext>
            </a:extLst>
          </p:cNvPr>
          <p:cNvGrpSpPr/>
          <p:nvPr/>
        </p:nvGrpSpPr>
        <p:grpSpPr>
          <a:xfrm>
            <a:off x="2289929" y="1699245"/>
            <a:ext cx="7074840" cy="596900"/>
            <a:chOff x="765929" y="2506847"/>
            <a:chExt cx="7074840" cy="596900"/>
          </a:xfrm>
        </p:grpSpPr>
        <p:sp>
          <p:nvSpPr>
            <p:cNvPr id="43010" name="TextBox 6">
              <a:extLst>
                <a:ext uri="{FF2B5EF4-FFF2-40B4-BE49-F238E27FC236}">
                  <a16:creationId xmlns:a16="http://schemas.microsoft.com/office/drawing/2014/main" id="{476275D3-320D-A74C-AE1E-F0D51FD5B8CC}"/>
                </a:ext>
              </a:extLst>
            </p:cNvPr>
            <p:cNvSpPr txBox="1">
              <a:spLocks noChangeArrowheads="1"/>
            </p:cNvSpPr>
            <p:nvPr/>
          </p:nvSpPr>
          <p:spPr bwMode="auto">
            <a:xfrm>
              <a:off x="1449494" y="2518972"/>
              <a:ext cx="639127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dirty="0"/>
                <a:t>Take your time and </a:t>
              </a:r>
              <a:r>
                <a:rPr lang="en-US" altLang="en-US" b="1" dirty="0"/>
                <a:t>do not rush</a:t>
              </a:r>
              <a:r>
                <a:rPr lang="en-US" altLang="en-US" dirty="0"/>
                <a:t>.</a:t>
              </a:r>
            </a:p>
          </p:txBody>
        </p:sp>
        <p:pic>
          <p:nvPicPr>
            <p:cNvPr id="21" name="Picture 20">
              <a:extLst>
                <a:ext uri="{FF2B5EF4-FFF2-40B4-BE49-F238E27FC236}">
                  <a16:creationId xmlns:a16="http://schemas.microsoft.com/office/drawing/2014/main" id="{8A37B26E-CA2F-7842-A430-C2A48013EFAA}"/>
                </a:ext>
              </a:extLst>
            </p:cNvPr>
            <p:cNvPicPr>
              <a:picLocks noChangeAspect="1"/>
            </p:cNvPicPr>
            <p:nvPr/>
          </p:nvPicPr>
          <p:blipFill>
            <a:blip r:embed="rId4"/>
            <a:srcRect/>
            <a:stretch/>
          </p:blipFill>
          <p:spPr>
            <a:xfrm>
              <a:off x="765929" y="2506847"/>
              <a:ext cx="596900" cy="596900"/>
            </a:xfrm>
            <a:prstGeom prst="rect">
              <a:avLst/>
            </a:prstGeom>
          </p:spPr>
        </p:pic>
      </p:grpSp>
      <p:grpSp>
        <p:nvGrpSpPr>
          <p:cNvPr id="12" name="Group 11">
            <a:extLst>
              <a:ext uri="{FF2B5EF4-FFF2-40B4-BE49-F238E27FC236}">
                <a16:creationId xmlns:a16="http://schemas.microsoft.com/office/drawing/2014/main" id="{81ED6368-DA97-9D42-94D6-2D0580E6F78C}"/>
              </a:ext>
            </a:extLst>
          </p:cNvPr>
          <p:cNvGrpSpPr/>
          <p:nvPr/>
        </p:nvGrpSpPr>
        <p:grpSpPr>
          <a:xfrm>
            <a:off x="2289930" y="4000498"/>
            <a:ext cx="7142177" cy="959045"/>
            <a:chOff x="765929" y="4808099"/>
            <a:chExt cx="7142177" cy="959045"/>
          </a:xfrm>
        </p:grpSpPr>
        <p:sp>
          <p:nvSpPr>
            <p:cNvPr id="43012" name="TextBox 9">
              <a:extLst>
                <a:ext uri="{FF2B5EF4-FFF2-40B4-BE49-F238E27FC236}">
                  <a16:creationId xmlns:a16="http://schemas.microsoft.com/office/drawing/2014/main" id="{C26991C2-4998-C34D-80B2-95C959991F0B}"/>
                </a:ext>
              </a:extLst>
            </p:cNvPr>
            <p:cNvSpPr txBox="1">
              <a:spLocks noChangeArrowheads="1"/>
            </p:cNvSpPr>
            <p:nvPr/>
          </p:nvSpPr>
          <p:spPr bwMode="auto">
            <a:xfrm>
              <a:off x="1449494" y="4808099"/>
              <a:ext cx="6458612" cy="959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8000"/>
                </a:lnSpc>
                <a:spcBef>
                  <a:spcPct val="0"/>
                </a:spcBef>
                <a:buFontTx/>
                <a:buNone/>
              </a:pPr>
              <a:r>
                <a:rPr lang="en-US" altLang="en-US" dirty="0"/>
                <a:t>If you get a question you have not learned yet, </a:t>
              </a:r>
              <a:r>
                <a:rPr lang="en-US" altLang="en-US" b="1" dirty="0"/>
                <a:t>try your best!</a:t>
              </a:r>
              <a:endParaRPr lang="en-US" altLang="en-US" dirty="0"/>
            </a:p>
          </p:txBody>
        </p:sp>
        <p:pic>
          <p:nvPicPr>
            <p:cNvPr id="22" name="Picture 21">
              <a:extLst>
                <a:ext uri="{FF2B5EF4-FFF2-40B4-BE49-F238E27FC236}">
                  <a16:creationId xmlns:a16="http://schemas.microsoft.com/office/drawing/2014/main" id="{162F2BDA-E29F-254D-BA0D-35A25DD178E6}"/>
                </a:ext>
              </a:extLst>
            </p:cNvPr>
            <p:cNvPicPr>
              <a:picLocks noChangeAspect="1"/>
            </p:cNvPicPr>
            <p:nvPr/>
          </p:nvPicPr>
          <p:blipFill>
            <a:blip r:embed="rId5"/>
            <a:srcRect/>
            <a:stretch/>
          </p:blipFill>
          <p:spPr>
            <a:xfrm>
              <a:off x="765929" y="4820799"/>
              <a:ext cx="584200" cy="584200"/>
            </a:xfrm>
            <a:prstGeom prst="rect">
              <a:avLst/>
            </a:prstGeom>
          </p:spPr>
        </p:pic>
      </p:grpSp>
      <p:grpSp>
        <p:nvGrpSpPr>
          <p:cNvPr id="11" name="Group 10">
            <a:extLst>
              <a:ext uri="{FF2B5EF4-FFF2-40B4-BE49-F238E27FC236}">
                <a16:creationId xmlns:a16="http://schemas.microsoft.com/office/drawing/2014/main" id="{705F4208-C2D8-C640-A1B9-FBCE960AD727}"/>
              </a:ext>
            </a:extLst>
          </p:cNvPr>
          <p:cNvGrpSpPr/>
          <p:nvPr/>
        </p:nvGrpSpPr>
        <p:grpSpPr>
          <a:xfrm>
            <a:off x="2289929" y="2594146"/>
            <a:ext cx="7074840" cy="1077218"/>
            <a:chOff x="765929" y="3401748"/>
            <a:chExt cx="7074840" cy="1077218"/>
          </a:xfrm>
        </p:grpSpPr>
        <p:sp>
          <p:nvSpPr>
            <p:cNvPr id="43011" name="TextBox 8">
              <a:extLst>
                <a:ext uri="{FF2B5EF4-FFF2-40B4-BE49-F238E27FC236}">
                  <a16:creationId xmlns:a16="http://schemas.microsoft.com/office/drawing/2014/main" id="{5AB75E69-6B32-E748-83A1-4C9D9516B318}"/>
                </a:ext>
              </a:extLst>
            </p:cNvPr>
            <p:cNvSpPr txBox="1">
              <a:spLocks noChangeArrowheads="1"/>
            </p:cNvSpPr>
            <p:nvPr/>
          </p:nvSpPr>
          <p:spPr bwMode="auto">
            <a:xfrm>
              <a:off x="1449494" y="3401748"/>
              <a:ext cx="639127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dirty="0"/>
                <a:t>Read each question and </a:t>
              </a:r>
              <a:br>
                <a:rPr lang="en-US" altLang="en-US" dirty="0"/>
              </a:br>
              <a:r>
                <a:rPr lang="en-US" altLang="en-US" dirty="0"/>
                <a:t>answer choice </a:t>
              </a:r>
              <a:r>
                <a:rPr lang="en-US" altLang="en-US" b="1" dirty="0"/>
                <a:t>carefully</a:t>
              </a:r>
              <a:r>
                <a:rPr lang="en-US" altLang="en-US" dirty="0"/>
                <a:t>. </a:t>
              </a:r>
            </a:p>
          </p:txBody>
        </p:sp>
        <p:pic>
          <p:nvPicPr>
            <p:cNvPr id="19" name="Picture 18">
              <a:extLst>
                <a:ext uri="{FF2B5EF4-FFF2-40B4-BE49-F238E27FC236}">
                  <a16:creationId xmlns:a16="http://schemas.microsoft.com/office/drawing/2014/main" id="{A2DD8834-2063-8F4F-85AC-777A1A0FD990}"/>
                </a:ext>
              </a:extLst>
            </p:cNvPr>
            <p:cNvPicPr>
              <a:picLocks noChangeAspect="1"/>
            </p:cNvPicPr>
            <p:nvPr/>
          </p:nvPicPr>
          <p:blipFill>
            <a:blip r:embed="rId6"/>
            <a:srcRect/>
            <a:stretch/>
          </p:blipFill>
          <p:spPr>
            <a:xfrm>
              <a:off x="765929" y="3530975"/>
              <a:ext cx="596900" cy="596900"/>
            </a:xfrm>
            <a:prstGeom prst="rect">
              <a:avLst/>
            </a:prstGeom>
          </p:spPr>
        </p:pic>
      </p:grpSp>
    </p:spTree>
    <p:extLst>
      <p:ext uri="{BB962C8B-B14F-4D97-AF65-F5344CB8AC3E}">
        <p14:creationId xmlns:p14="http://schemas.microsoft.com/office/powerpoint/2010/main" val="14119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360C77-5178-A049-A837-3788EC38C55F}"/>
              </a:ext>
            </a:extLst>
          </p:cNvPr>
          <p:cNvPicPr>
            <a:picLocks noChangeAspect="1"/>
          </p:cNvPicPr>
          <p:nvPr/>
        </p:nvPicPr>
        <p:blipFill>
          <a:blip r:embed="rId3"/>
          <a:stretch>
            <a:fillRect/>
          </a:stretch>
        </p:blipFill>
        <p:spPr>
          <a:xfrm>
            <a:off x="7370217" y="3618297"/>
            <a:ext cx="2824753" cy="3696742"/>
          </a:xfrm>
          <a:prstGeom prst="rect">
            <a:avLst/>
          </a:prstGeom>
          <a:effectLst>
            <a:outerShdw blurRad="63500" sx="102000" sy="102000" algn="ctr" rotWithShape="0">
              <a:prstClr val="black">
                <a:alpha val="40000"/>
              </a:prstClr>
            </a:outerShdw>
          </a:effectLst>
        </p:spPr>
      </p:pic>
      <p:sp>
        <p:nvSpPr>
          <p:cNvPr id="43016" name="TextBox 14">
            <a:extLst>
              <a:ext uri="{FF2B5EF4-FFF2-40B4-BE49-F238E27FC236}">
                <a16:creationId xmlns:a16="http://schemas.microsoft.com/office/drawing/2014/main" id="{16B44B3D-4BDE-8C44-B95F-842915BAC9D6}"/>
              </a:ext>
            </a:extLst>
          </p:cNvPr>
          <p:cNvSpPr txBox="1">
            <a:spLocks noChangeArrowheads="1"/>
          </p:cNvSpPr>
          <p:nvPr/>
        </p:nvSpPr>
        <p:spPr bwMode="auto">
          <a:xfrm>
            <a:off x="3167026" y="4206490"/>
            <a:ext cx="678338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t>Check your work.</a:t>
            </a:r>
            <a:endParaRPr lang="en-US" altLang="en-US" dirty="0"/>
          </a:p>
        </p:txBody>
      </p:sp>
      <p:pic>
        <p:nvPicPr>
          <p:cNvPr id="20" name="Picture 19">
            <a:extLst>
              <a:ext uri="{FF2B5EF4-FFF2-40B4-BE49-F238E27FC236}">
                <a16:creationId xmlns:a16="http://schemas.microsoft.com/office/drawing/2014/main" id="{F660AC73-4E26-444B-B6B4-BF4DFF716641}"/>
              </a:ext>
            </a:extLst>
          </p:cNvPr>
          <p:cNvPicPr>
            <a:picLocks noChangeAspect="1"/>
          </p:cNvPicPr>
          <p:nvPr/>
        </p:nvPicPr>
        <p:blipFill>
          <a:blip r:embed="rId4"/>
          <a:srcRect/>
          <a:stretch/>
        </p:blipFill>
        <p:spPr>
          <a:xfrm>
            <a:off x="2582828" y="4213126"/>
            <a:ext cx="571500" cy="571500"/>
          </a:xfrm>
          <a:prstGeom prst="rect">
            <a:avLst/>
          </a:prstGeom>
        </p:spPr>
      </p:pic>
      <p:sp>
        <p:nvSpPr>
          <p:cNvPr id="43015" name="TextBox 13">
            <a:extLst>
              <a:ext uri="{FF2B5EF4-FFF2-40B4-BE49-F238E27FC236}">
                <a16:creationId xmlns:a16="http://schemas.microsoft.com/office/drawing/2014/main" id="{4FB9D9F6-BA3F-C84B-A48E-A0B41BB8BA29}"/>
              </a:ext>
            </a:extLst>
          </p:cNvPr>
          <p:cNvSpPr txBox="1">
            <a:spLocks noChangeArrowheads="1"/>
          </p:cNvSpPr>
          <p:nvPr/>
        </p:nvSpPr>
        <p:spPr bwMode="auto">
          <a:xfrm>
            <a:off x="3167027" y="2952075"/>
            <a:ext cx="734907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dirty="0"/>
              <a:t>For Reading—</a:t>
            </a:r>
            <a:r>
              <a:rPr lang="en-US" altLang="en-US" b="1" dirty="0"/>
              <a:t>Read each passage carefully.</a:t>
            </a:r>
          </a:p>
        </p:txBody>
      </p:sp>
      <p:sp>
        <p:nvSpPr>
          <p:cNvPr id="43014" name="TextBox 12">
            <a:extLst>
              <a:ext uri="{FF2B5EF4-FFF2-40B4-BE49-F238E27FC236}">
                <a16:creationId xmlns:a16="http://schemas.microsoft.com/office/drawing/2014/main" id="{31891C90-63F6-C541-91E4-2663B04FCDE2}"/>
              </a:ext>
            </a:extLst>
          </p:cNvPr>
          <p:cNvSpPr txBox="1">
            <a:spLocks noChangeArrowheads="1"/>
          </p:cNvSpPr>
          <p:nvPr/>
        </p:nvSpPr>
        <p:spPr bwMode="auto">
          <a:xfrm>
            <a:off x="3167027" y="1685534"/>
            <a:ext cx="639127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dirty="0"/>
              <a:t>For Math—</a:t>
            </a:r>
            <a:r>
              <a:rPr lang="en-US" altLang="en-US" b="1" dirty="0"/>
              <a:t>Show your work.</a:t>
            </a:r>
          </a:p>
        </p:txBody>
      </p:sp>
      <p:sp>
        <p:nvSpPr>
          <p:cNvPr id="17" name="Rounded Rectangle 16">
            <a:extLst>
              <a:ext uri="{FF2B5EF4-FFF2-40B4-BE49-F238E27FC236}">
                <a16:creationId xmlns:a16="http://schemas.microsoft.com/office/drawing/2014/main" id="{25DC5E37-6FEF-DD45-B5C4-5CCF6C337CB4}"/>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a:extLst>
              <a:ext uri="{FF2B5EF4-FFF2-40B4-BE49-F238E27FC236}">
                <a16:creationId xmlns:a16="http://schemas.microsoft.com/office/drawing/2014/main" id="{F005285C-A628-8847-8BF5-C2E6820D5172}"/>
              </a:ext>
            </a:extLst>
          </p:cNvPr>
          <p:cNvSpPr/>
          <p:nvPr/>
        </p:nvSpPr>
        <p:spPr>
          <a:xfrm>
            <a:off x="2176161" y="368223"/>
            <a:ext cx="8481219" cy="769441"/>
          </a:xfrm>
          <a:prstGeom prst="rect">
            <a:avLst/>
          </a:prstGeom>
        </p:spPr>
        <p:txBody>
          <a:bodyPr wrap="square">
            <a:spAutoFit/>
          </a:bodyPr>
          <a:lstStyle/>
          <a:p>
            <a:pPr>
              <a:defRPr/>
            </a:pPr>
            <a:r>
              <a:rPr lang="en-US" altLang="en-US" sz="4400" b="1" dirty="0"/>
              <a:t>Helpful Tips</a:t>
            </a:r>
            <a:endParaRPr lang="en-US" sz="4400" b="1" dirty="0"/>
          </a:p>
        </p:txBody>
      </p:sp>
      <p:pic>
        <p:nvPicPr>
          <p:cNvPr id="14" name="Picture 13">
            <a:extLst>
              <a:ext uri="{FF2B5EF4-FFF2-40B4-BE49-F238E27FC236}">
                <a16:creationId xmlns:a16="http://schemas.microsoft.com/office/drawing/2014/main" id="{7C956EDD-3295-CF49-ACA1-575CFD4E3B15}"/>
              </a:ext>
            </a:extLst>
          </p:cNvPr>
          <p:cNvPicPr>
            <a:picLocks noChangeAspect="1"/>
          </p:cNvPicPr>
          <p:nvPr/>
        </p:nvPicPr>
        <p:blipFill>
          <a:blip r:embed="rId5"/>
          <a:srcRect/>
          <a:stretch/>
        </p:blipFill>
        <p:spPr>
          <a:xfrm>
            <a:off x="2582828" y="2958424"/>
            <a:ext cx="571500" cy="571500"/>
          </a:xfrm>
          <a:prstGeom prst="rect">
            <a:avLst/>
          </a:prstGeom>
        </p:spPr>
      </p:pic>
      <p:pic>
        <p:nvPicPr>
          <p:cNvPr id="15" name="Picture 14">
            <a:extLst>
              <a:ext uri="{FF2B5EF4-FFF2-40B4-BE49-F238E27FC236}">
                <a16:creationId xmlns:a16="http://schemas.microsoft.com/office/drawing/2014/main" id="{79801910-40D1-B144-B50A-5325F14901CC}"/>
              </a:ext>
            </a:extLst>
          </p:cNvPr>
          <p:cNvPicPr>
            <a:picLocks noChangeAspect="1"/>
          </p:cNvPicPr>
          <p:nvPr/>
        </p:nvPicPr>
        <p:blipFill>
          <a:blip r:embed="rId6"/>
          <a:srcRect/>
          <a:stretch/>
        </p:blipFill>
        <p:spPr>
          <a:xfrm>
            <a:off x="2582828" y="1685533"/>
            <a:ext cx="596900" cy="596900"/>
          </a:xfrm>
          <a:prstGeom prst="rect">
            <a:avLst/>
          </a:prstGeom>
        </p:spPr>
      </p:pic>
    </p:spTree>
    <p:extLst>
      <p:ext uri="{BB962C8B-B14F-4D97-AF65-F5344CB8AC3E}">
        <p14:creationId xmlns:p14="http://schemas.microsoft.com/office/powerpoint/2010/main" val="1535432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10F52E-B2E6-4440-BF28-990464138CB8}"/>
              </a:ext>
            </a:extLst>
          </p:cNvPr>
          <p:cNvSpPr/>
          <p:nvPr/>
        </p:nvSpPr>
        <p:spPr>
          <a:xfrm>
            <a:off x="2447485" y="1415861"/>
            <a:ext cx="7297030" cy="959045"/>
          </a:xfrm>
          <a:prstGeom prst="rect">
            <a:avLst/>
          </a:prstGeom>
        </p:spPr>
        <p:txBody>
          <a:bodyPr wrap="square">
            <a:spAutoFit/>
          </a:bodyPr>
          <a:lstStyle/>
          <a:p>
            <a:pPr algn="ctr">
              <a:lnSpc>
                <a:spcPct val="88000"/>
              </a:lnSpc>
            </a:pPr>
            <a:r>
              <a:rPr lang="en-US" sz="3200" dirty="0"/>
              <a:t>After the Diagnostic, </a:t>
            </a:r>
            <a:r>
              <a:rPr lang="en-US" sz="3200" i="1" dirty="0" err="1"/>
              <a:t>i</a:t>
            </a:r>
            <a:r>
              <a:rPr lang="en-US" sz="3200" i="1" dirty="0"/>
              <a:t>-Ready</a:t>
            </a:r>
            <a:r>
              <a:rPr lang="en-US" sz="3200" dirty="0"/>
              <a:t> creates a special report for you and your family.</a:t>
            </a:r>
          </a:p>
        </p:txBody>
      </p:sp>
      <p:sp>
        <p:nvSpPr>
          <p:cNvPr id="11" name="Rounded Rectangle 10">
            <a:extLst>
              <a:ext uri="{FF2B5EF4-FFF2-40B4-BE49-F238E27FC236}">
                <a16:creationId xmlns:a16="http://schemas.microsoft.com/office/drawing/2014/main" id="{20D260D1-2B0E-4949-A442-8F89D404427C}"/>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74B39979-ACE7-054F-BFF7-76571762BCB1}"/>
              </a:ext>
            </a:extLst>
          </p:cNvPr>
          <p:cNvSpPr/>
          <p:nvPr/>
        </p:nvSpPr>
        <p:spPr>
          <a:xfrm>
            <a:off x="2176161" y="368223"/>
            <a:ext cx="8481219" cy="769441"/>
          </a:xfrm>
          <a:prstGeom prst="rect">
            <a:avLst/>
          </a:prstGeom>
        </p:spPr>
        <p:txBody>
          <a:bodyPr wrap="square">
            <a:spAutoFit/>
          </a:bodyPr>
          <a:lstStyle/>
          <a:p>
            <a:pPr>
              <a:defRPr/>
            </a:pPr>
            <a:r>
              <a:rPr lang="en-US" altLang="en-US" sz="4400" b="1" dirty="0"/>
              <a:t>Our Plan</a:t>
            </a:r>
            <a:endParaRPr lang="en-US" sz="4400" b="1" dirty="0"/>
          </a:p>
        </p:txBody>
      </p:sp>
      <p:pic>
        <p:nvPicPr>
          <p:cNvPr id="8" name="Picture 7">
            <a:extLst>
              <a:ext uri="{FF2B5EF4-FFF2-40B4-BE49-F238E27FC236}">
                <a16:creationId xmlns:a16="http://schemas.microsoft.com/office/drawing/2014/main" id="{B21E10CD-8F97-CD40-8A20-6A1A8073AE6C}"/>
              </a:ext>
            </a:extLst>
          </p:cNvPr>
          <p:cNvPicPr>
            <a:picLocks noChangeAspect="1"/>
          </p:cNvPicPr>
          <p:nvPr/>
        </p:nvPicPr>
        <p:blipFill>
          <a:blip r:embed="rId3"/>
          <a:srcRect/>
          <a:stretch/>
        </p:blipFill>
        <p:spPr>
          <a:xfrm>
            <a:off x="2772508" y="2526825"/>
            <a:ext cx="6646984" cy="4153813"/>
          </a:xfrm>
          <a:prstGeom prst="rect">
            <a:avLst/>
          </a:prstGeom>
        </p:spPr>
      </p:pic>
    </p:spTree>
    <p:extLst>
      <p:ext uri="{BB962C8B-B14F-4D97-AF65-F5344CB8AC3E}">
        <p14:creationId xmlns:p14="http://schemas.microsoft.com/office/powerpoint/2010/main" val="2509382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56389C9E-DCEC-2C41-A1A2-A4D77ABBE311}"/>
              </a:ext>
            </a:extLst>
          </p:cNvPr>
          <p:cNvSpPr txBox="1">
            <a:spLocks/>
          </p:cNvSpPr>
          <p:nvPr/>
        </p:nvSpPr>
        <p:spPr>
          <a:xfrm>
            <a:off x="1785005" y="1670350"/>
            <a:ext cx="7886700" cy="1325563"/>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latin typeface="+mn-lt"/>
              </a:rPr>
              <a:t>Embedded Universal Supports</a:t>
            </a:r>
            <a:endParaRPr lang="en-US" sz="6000" dirty="0">
              <a:effectLst>
                <a:glow rad="63500">
                  <a:schemeClr val="accent4">
                    <a:satMod val="175000"/>
                    <a:alpha val="13000"/>
                  </a:schemeClr>
                </a:glow>
              </a:effectLst>
              <a:latin typeface="+mn-lt"/>
            </a:endParaRPr>
          </a:p>
        </p:txBody>
      </p:sp>
      <p:pic>
        <p:nvPicPr>
          <p:cNvPr id="4" name="Picture 3">
            <a:extLst>
              <a:ext uri="{FF2B5EF4-FFF2-40B4-BE49-F238E27FC236}">
                <a16:creationId xmlns:a16="http://schemas.microsoft.com/office/drawing/2014/main" id="{A847498B-F45E-2B47-9F85-55F6ABD76FA9}"/>
              </a:ext>
            </a:extLst>
          </p:cNvPr>
          <p:cNvPicPr>
            <a:picLocks noChangeAspect="1"/>
          </p:cNvPicPr>
          <p:nvPr/>
        </p:nvPicPr>
        <p:blipFill>
          <a:blip r:embed="rId3"/>
          <a:srcRect/>
          <a:stretch/>
        </p:blipFill>
        <p:spPr>
          <a:xfrm>
            <a:off x="1904274" y="571356"/>
            <a:ext cx="3039621" cy="667234"/>
          </a:xfrm>
          <a:prstGeom prst="rect">
            <a:avLst/>
          </a:prstGeom>
          <a:effectLst/>
        </p:spPr>
      </p:pic>
      <p:sp>
        <p:nvSpPr>
          <p:cNvPr id="6" name="Title 3">
            <a:extLst>
              <a:ext uri="{FF2B5EF4-FFF2-40B4-BE49-F238E27FC236}">
                <a16:creationId xmlns:a16="http://schemas.microsoft.com/office/drawing/2014/main" id="{BD6CE6C0-66EC-0246-ABC8-CF7BFA55F126}"/>
              </a:ext>
            </a:extLst>
          </p:cNvPr>
          <p:cNvSpPr txBox="1">
            <a:spLocks/>
          </p:cNvSpPr>
          <p:nvPr/>
        </p:nvSpPr>
        <p:spPr>
          <a:xfrm>
            <a:off x="1785005" y="3676992"/>
            <a:ext cx="2962962" cy="554377"/>
          </a:xfrm>
          <a:prstGeom prst="rect">
            <a:avLst/>
          </a:prstGeom>
          <a:effectLst>
            <a:glow rad="25400">
              <a:schemeClr val="accent4">
                <a:satMod val="175000"/>
                <a:alpha val="40000"/>
              </a:schemeClr>
            </a:glo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4000" dirty="0">
                <a:effectLst>
                  <a:glow rad="63500">
                    <a:schemeClr val="accent4">
                      <a:satMod val="175000"/>
                      <a:alpha val="13000"/>
                    </a:schemeClr>
                  </a:glow>
                </a:effectLst>
              </a:rPr>
              <a:t>Grades K–8</a:t>
            </a:r>
          </a:p>
        </p:txBody>
      </p:sp>
      <p:cxnSp>
        <p:nvCxnSpPr>
          <p:cNvPr id="7" name="Straight Connector 6">
            <a:extLst>
              <a:ext uri="{FF2B5EF4-FFF2-40B4-BE49-F238E27FC236}">
                <a16:creationId xmlns:a16="http://schemas.microsoft.com/office/drawing/2014/main" id="{0A1333AF-C035-2F49-90CE-621629EAA4E8}"/>
              </a:ext>
            </a:extLst>
          </p:cNvPr>
          <p:cNvCxnSpPr>
            <a:cxnSpLocks/>
          </p:cNvCxnSpPr>
          <p:nvPr/>
        </p:nvCxnSpPr>
        <p:spPr>
          <a:xfrm>
            <a:off x="1878315" y="3487220"/>
            <a:ext cx="2869652" cy="0"/>
          </a:xfrm>
          <a:prstGeom prst="line">
            <a:avLst/>
          </a:prstGeom>
          <a:ln w="22225" cap="rnd">
            <a:solidFill>
              <a:schemeClr val="tx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415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846DB861-F48F-9C49-82A2-29ED2651FF1E}"/>
              </a:ext>
            </a:extLst>
          </p:cNvPr>
          <p:cNvPicPr>
            <a:picLocks noChangeAspect="1"/>
          </p:cNvPicPr>
          <p:nvPr/>
        </p:nvPicPr>
        <p:blipFill>
          <a:blip r:embed="rId2"/>
          <a:stretch>
            <a:fillRect/>
          </a:stretch>
        </p:blipFill>
        <p:spPr>
          <a:xfrm>
            <a:off x="7600911" y="1631466"/>
            <a:ext cx="2833833" cy="4758856"/>
          </a:xfrm>
          <a:prstGeom prst="rect">
            <a:avLst/>
          </a:prstGeom>
        </p:spPr>
      </p:pic>
      <p:sp>
        <p:nvSpPr>
          <p:cNvPr id="3" name="Rounded Rectangle 2">
            <a:extLst>
              <a:ext uri="{FF2B5EF4-FFF2-40B4-BE49-F238E27FC236}">
                <a16:creationId xmlns:a16="http://schemas.microsoft.com/office/drawing/2014/main" id="{745C215F-5092-514D-BB1D-7429648A113A}"/>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73DE7CFC-84A8-954C-B1AD-5FC975DAC6CC}"/>
              </a:ext>
            </a:extLst>
          </p:cNvPr>
          <p:cNvSpPr/>
          <p:nvPr/>
        </p:nvSpPr>
        <p:spPr>
          <a:xfrm>
            <a:off x="2176161" y="368223"/>
            <a:ext cx="8481219" cy="769441"/>
          </a:xfrm>
          <a:prstGeom prst="rect">
            <a:avLst/>
          </a:prstGeom>
        </p:spPr>
        <p:txBody>
          <a:bodyPr wrap="square">
            <a:spAutoFit/>
          </a:bodyPr>
          <a:lstStyle/>
          <a:p>
            <a:pPr>
              <a:defRPr/>
            </a:pPr>
            <a:r>
              <a:rPr lang="en-US" altLang="en-US" sz="4400" b="1" dirty="0"/>
              <a:t>Why Are We Taking This Again?</a:t>
            </a:r>
            <a:endParaRPr lang="en-US" sz="4400" b="1" dirty="0"/>
          </a:p>
        </p:txBody>
      </p:sp>
      <p:sp>
        <p:nvSpPr>
          <p:cNvPr id="5" name="Rectangle 1">
            <a:extLst>
              <a:ext uri="{FF2B5EF4-FFF2-40B4-BE49-F238E27FC236}">
                <a16:creationId xmlns:a16="http://schemas.microsoft.com/office/drawing/2014/main" id="{49985936-D84F-AE4C-AB33-6F15A781BFB9}"/>
              </a:ext>
            </a:extLst>
          </p:cNvPr>
          <p:cNvSpPr>
            <a:spLocks noChangeArrowheads="1"/>
          </p:cNvSpPr>
          <p:nvPr/>
        </p:nvSpPr>
        <p:spPr bwMode="auto">
          <a:xfrm>
            <a:off x="2120502" y="2409944"/>
            <a:ext cx="5480409" cy="3370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a:spcBef>
                <a:spcPct val="0"/>
              </a:spcBef>
              <a:spcAft>
                <a:spcPts val="1800"/>
              </a:spcAft>
              <a:buFont typeface="Arial" panose="020B0604020202020204" pitchFamily="34" charset="0"/>
              <a:buChar char="•"/>
            </a:pPr>
            <a:r>
              <a:rPr lang="en-US" b="1" dirty="0"/>
              <a:t>Celebrate </a:t>
            </a:r>
            <a:r>
              <a:rPr lang="en-US" dirty="0"/>
              <a:t>what you learned </a:t>
            </a:r>
          </a:p>
          <a:p>
            <a:pPr marL="457200" lvl="1">
              <a:spcBef>
                <a:spcPct val="0"/>
              </a:spcBef>
              <a:spcAft>
                <a:spcPts val="1800"/>
              </a:spcAft>
              <a:buFont typeface="Arial" panose="020B0604020202020204" pitchFamily="34" charset="0"/>
              <a:buChar char="•"/>
            </a:pPr>
            <a:r>
              <a:rPr lang="en-US" dirty="0"/>
              <a:t>Know your </a:t>
            </a:r>
            <a:r>
              <a:rPr lang="en-US" b="1" dirty="0"/>
              <a:t>progress</a:t>
            </a:r>
            <a:r>
              <a:rPr lang="en-US" dirty="0"/>
              <a:t> toward goals </a:t>
            </a:r>
          </a:p>
          <a:p>
            <a:pPr marL="457200" lvl="1">
              <a:spcBef>
                <a:spcPct val="0"/>
              </a:spcBef>
              <a:spcAft>
                <a:spcPts val="1800"/>
              </a:spcAft>
              <a:buFont typeface="Arial" panose="020B0604020202020204" pitchFamily="34" charset="0"/>
              <a:buChar char="•"/>
            </a:pPr>
            <a:r>
              <a:rPr lang="en-US" dirty="0"/>
              <a:t>Learn </a:t>
            </a:r>
            <a:r>
              <a:rPr lang="en-US" b="1" dirty="0"/>
              <a:t>how much you need to know </a:t>
            </a:r>
            <a:r>
              <a:rPr lang="en-US" dirty="0"/>
              <a:t>before the end of the year</a:t>
            </a:r>
          </a:p>
          <a:p>
            <a:pPr marL="457200" lvl="1">
              <a:spcBef>
                <a:spcPct val="0"/>
              </a:spcBef>
              <a:spcAft>
                <a:spcPts val="1800"/>
              </a:spcAft>
              <a:buFont typeface="Arial" panose="020B0604020202020204" pitchFamily="34" charset="0"/>
              <a:buChar char="•"/>
            </a:pPr>
            <a:r>
              <a:rPr lang="en-US" dirty="0"/>
              <a:t>Get </a:t>
            </a:r>
            <a:r>
              <a:rPr lang="en-US" b="1" dirty="0"/>
              <a:t>new lessons </a:t>
            </a:r>
            <a:r>
              <a:rPr lang="en-US" dirty="0"/>
              <a:t>that are just right for you </a:t>
            </a:r>
            <a:endParaRPr lang="en-US" altLang="en-US" sz="2400" dirty="0"/>
          </a:p>
        </p:txBody>
      </p:sp>
      <p:sp>
        <p:nvSpPr>
          <p:cNvPr id="7" name="Rectangle 6">
            <a:extLst>
              <a:ext uri="{FF2B5EF4-FFF2-40B4-BE49-F238E27FC236}">
                <a16:creationId xmlns:a16="http://schemas.microsoft.com/office/drawing/2014/main" id="{409CBA3A-C5B4-8F4F-B9E9-1A7D4118CBBE}"/>
              </a:ext>
            </a:extLst>
          </p:cNvPr>
          <p:cNvSpPr/>
          <p:nvPr/>
        </p:nvSpPr>
        <p:spPr>
          <a:xfrm>
            <a:off x="2176160" y="1631467"/>
            <a:ext cx="5480408" cy="525721"/>
          </a:xfrm>
          <a:prstGeom prst="rect">
            <a:avLst/>
          </a:prstGeom>
        </p:spPr>
        <p:txBody>
          <a:bodyPr wrap="square">
            <a:spAutoFit/>
          </a:bodyPr>
          <a:lstStyle/>
          <a:p>
            <a:pPr>
              <a:lnSpc>
                <a:spcPct val="88000"/>
              </a:lnSpc>
            </a:pPr>
            <a:r>
              <a:rPr lang="en-US" sz="3200" dirty="0"/>
              <a:t>Taking this </a:t>
            </a:r>
            <a:r>
              <a:rPr lang="en-US" sz="3200" b="1" dirty="0"/>
              <a:t>Diagnostic</a:t>
            </a:r>
            <a:r>
              <a:rPr lang="en-US" sz="3200" dirty="0"/>
              <a:t> helps us:</a:t>
            </a:r>
          </a:p>
        </p:txBody>
      </p:sp>
    </p:spTree>
    <p:extLst>
      <p:ext uri="{BB962C8B-B14F-4D97-AF65-F5344CB8AC3E}">
        <p14:creationId xmlns:p14="http://schemas.microsoft.com/office/powerpoint/2010/main" val="406353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4ACB52EF-B868-404D-BDC0-07FF8357BDB5}"/>
              </a:ext>
            </a:extLst>
          </p:cNvPr>
          <p:cNvPicPr>
            <a:picLocks noChangeAspect="1"/>
          </p:cNvPicPr>
          <p:nvPr/>
        </p:nvPicPr>
        <p:blipFill>
          <a:blip r:embed="rId3"/>
          <a:stretch>
            <a:fillRect/>
          </a:stretch>
        </p:blipFill>
        <p:spPr>
          <a:xfrm>
            <a:off x="1650460" y="1489154"/>
            <a:ext cx="9144000" cy="5000625"/>
          </a:xfrm>
          <a:prstGeom prst="rect">
            <a:avLst/>
          </a:prstGeom>
        </p:spPr>
      </p:pic>
      <p:sp>
        <p:nvSpPr>
          <p:cNvPr id="11" name="Rounded Rectangle 10">
            <a:extLst>
              <a:ext uri="{FF2B5EF4-FFF2-40B4-BE49-F238E27FC236}">
                <a16:creationId xmlns:a16="http://schemas.microsoft.com/office/drawing/2014/main" id="{61DDC0E8-EB11-8342-AD72-AED3ADA30C98}"/>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a:extLst>
              <a:ext uri="{FF2B5EF4-FFF2-40B4-BE49-F238E27FC236}">
                <a16:creationId xmlns:a16="http://schemas.microsoft.com/office/drawing/2014/main" id="{3C97B56C-D383-5049-83BA-7F7BD8D3088A}"/>
              </a:ext>
            </a:extLst>
          </p:cNvPr>
          <p:cNvSpPr/>
          <p:nvPr/>
        </p:nvSpPr>
        <p:spPr>
          <a:xfrm>
            <a:off x="2176161" y="368223"/>
            <a:ext cx="8481219" cy="769441"/>
          </a:xfrm>
          <a:prstGeom prst="rect">
            <a:avLst/>
          </a:prstGeom>
        </p:spPr>
        <p:txBody>
          <a:bodyPr wrap="square">
            <a:spAutoFit/>
          </a:bodyPr>
          <a:lstStyle/>
          <a:p>
            <a:pPr>
              <a:defRPr/>
            </a:pPr>
            <a:r>
              <a:rPr lang="en-US" altLang="en-US" sz="4400" b="1" dirty="0"/>
              <a:t>Online Lessons</a:t>
            </a:r>
            <a:endParaRPr lang="en-US" sz="4400" b="1" dirty="0"/>
          </a:p>
        </p:txBody>
      </p:sp>
      <p:grpSp>
        <p:nvGrpSpPr>
          <p:cNvPr id="14" name="Group 13">
            <a:extLst>
              <a:ext uri="{FF2B5EF4-FFF2-40B4-BE49-F238E27FC236}">
                <a16:creationId xmlns:a16="http://schemas.microsoft.com/office/drawing/2014/main" id="{686D87C6-0D7F-3B48-8A1E-33D643121C52}"/>
              </a:ext>
            </a:extLst>
          </p:cNvPr>
          <p:cNvGrpSpPr/>
          <p:nvPr/>
        </p:nvGrpSpPr>
        <p:grpSpPr>
          <a:xfrm>
            <a:off x="2506250" y="4741707"/>
            <a:ext cx="7821039" cy="735786"/>
            <a:chOff x="122423" y="2251647"/>
            <a:chExt cx="7350588" cy="805744"/>
          </a:xfrm>
          <a:solidFill>
            <a:schemeClr val="bg1">
              <a:lumMod val="85000"/>
            </a:schemeClr>
          </a:solidFill>
        </p:grpSpPr>
        <p:sp>
          <p:nvSpPr>
            <p:cNvPr id="16" name="Rounded Rectangle 15">
              <a:extLst>
                <a:ext uri="{FF2B5EF4-FFF2-40B4-BE49-F238E27FC236}">
                  <a16:creationId xmlns:a16="http://schemas.microsoft.com/office/drawing/2014/main" id="{B1710DAC-C655-7442-B2B1-3BC514366BA7}"/>
                </a:ext>
              </a:extLst>
            </p:cNvPr>
            <p:cNvSpPr/>
            <p:nvPr/>
          </p:nvSpPr>
          <p:spPr>
            <a:xfrm>
              <a:off x="122423" y="2251647"/>
              <a:ext cx="7350588" cy="805744"/>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4C9EAFC7-D6DA-DD47-950A-BBFC82A857FF}"/>
                </a:ext>
              </a:extLst>
            </p:cNvPr>
            <p:cNvSpPr txBox="1"/>
            <p:nvPr/>
          </p:nvSpPr>
          <p:spPr>
            <a:xfrm>
              <a:off x="219977" y="2334332"/>
              <a:ext cx="7253033" cy="640375"/>
            </a:xfrm>
            <a:prstGeom prst="rect">
              <a:avLst/>
            </a:prstGeom>
            <a:noFill/>
          </p:spPr>
          <p:txBody>
            <a:bodyPr wrap="square" rtlCol="0">
              <a:spAutoFit/>
            </a:bodyPr>
            <a:lstStyle/>
            <a:p>
              <a:pPr>
                <a:spcBef>
                  <a:spcPts val="2400"/>
                </a:spcBef>
                <a:spcAft>
                  <a:spcPts val="1200"/>
                </a:spcAft>
              </a:pPr>
              <a:r>
                <a:rPr lang="en-US" altLang="en-US" sz="3200" dirty="0"/>
                <a:t>After your Diagnostic, you'll get </a:t>
              </a:r>
              <a:r>
                <a:rPr lang="en-US" altLang="en-US" sz="3200" b="1" dirty="0"/>
                <a:t>new</a:t>
              </a:r>
              <a:r>
                <a:rPr lang="en-US" altLang="en-US" sz="3200" dirty="0"/>
                <a:t> </a:t>
              </a:r>
              <a:r>
                <a:rPr lang="en-US" altLang="en-US" sz="3200" b="1" dirty="0"/>
                <a:t>Lessons</a:t>
              </a:r>
              <a:r>
                <a:rPr lang="en-US" altLang="en-US" sz="3200" dirty="0"/>
                <a:t>.</a:t>
              </a:r>
            </a:p>
          </p:txBody>
        </p:sp>
      </p:grpSp>
      <p:grpSp>
        <p:nvGrpSpPr>
          <p:cNvPr id="19" name="Group 18">
            <a:extLst>
              <a:ext uri="{FF2B5EF4-FFF2-40B4-BE49-F238E27FC236}">
                <a16:creationId xmlns:a16="http://schemas.microsoft.com/office/drawing/2014/main" id="{3B993A87-1B78-0D43-9A37-113E5F4CD4A1}"/>
              </a:ext>
            </a:extLst>
          </p:cNvPr>
          <p:cNvGrpSpPr/>
          <p:nvPr/>
        </p:nvGrpSpPr>
        <p:grpSpPr>
          <a:xfrm>
            <a:off x="2506249" y="4741707"/>
            <a:ext cx="7821039" cy="1034552"/>
            <a:chOff x="122423" y="2251646"/>
            <a:chExt cx="7350588" cy="1132916"/>
          </a:xfrm>
          <a:solidFill>
            <a:schemeClr val="bg1">
              <a:lumMod val="85000"/>
            </a:schemeClr>
          </a:solidFill>
        </p:grpSpPr>
        <p:sp>
          <p:nvSpPr>
            <p:cNvPr id="20" name="Rounded Rectangle 19">
              <a:extLst>
                <a:ext uri="{FF2B5EF4-FFF2-40B4-BE49-F238E27FC236}">
                  <a16:creationId xmlns:a16="http://schemas.microsoft.com/office/drawing/2014/main" id="{7ACF723E-4AE3-8548-A85C-83AAE4D67B6A}"/>
                </a:ext>
              </a:extLst>
            </p:cNvPr>
            <p:cNvSpPr/>
            <p:nvPr/>
          </p:nvSpPr>
          <p:spPr>
            <a:xfrm>
              <a:off x="122423" y="2251646"/>
              <a:ext cx="7350588" cy="1132915"/>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A68B4110-AC46-0244-9FEC-7A3BD07F9B8A}"/>
                </a:ext>
              </a:extLst>
            </p:cNvPr>
            <p:cNvSpPr txBox="1"/>
            <p:nvPr/>
          </p:nvSpPr>
          <p:spPr>
            <a:xfrm>
              <a:off x="219977" y="2334332"/>
              <a:ext cx="7253033" cy="1050230"/>
            </a:xfrm>
            <a:prstGeom prst="rect">
              <a:avLst/>
            </a:prstGeom>
            <a:noFill/>
          </p:spPr>
          <p:txBody>
            <a:bodyPr wrap="square" rtlCol="0">
              <a:spAutoFit/>
            </a:bodyPr>
            <a:lstStyle/>
            <a:p>
              <a:pPr>
                <a:lnSpc>
                  <a:spcPct val="88000"/>
                </a:lnSpc>
                <a:spcBef>
                  <a:spcPts val="2400"/>
                </a:spcBef>
                <a:spcAft>
                  <a:spcPts val="1200"/>
                </a:spcAft>
              </a:pPr>
              <a:r>
                <a:rPr lang="en-US" sz="3200" dirty="0"/>
                <a:t>If you try your best on the Diagnostic, online lessons will </a:t>
              </a:r>
              <a:r>
                <a:rPr lang="en-US" sz="3200" b="1" dirty="0"/>
                <a:t>match what you need to learn</a:t>
              </a:r>
              <a:r>
                <a:rPr lang="en-US" altLang="en-US" sz="3200" dirty="0"/>
                <a:t>.</a:t>
              </a:r>
            </a:p>
          </p:txBody>
        </p:sp>
      </p:grpSp>
    </p:spTree>
    <p:extLst>
      <p:ext uri="{BB962C8B-B14F-4D97-AF65-F5344CB8AC3E}">
        <p14:creationId xmlns:p14="http://schemas.microsoft.com/office/powerpoint/2010/main" val="76448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95A4B89F-1325-904D-B9A7-4B47C6EB6AF5}"/>
              </a:ext>
            </a:extLst>
          </p:cNvPr>
          <p:cNvSpPr/>
          <p:nvPr/>
        </p:nvSpPr>
        <p:spPr>
          <a:xfrm>
            <a:off x="693960" y="310584"/>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0E12528D-3848-D64C-B687-0AE6E583D21F}"/>
              </a:ext>
            </a:extLst>
          </p:cNvPr>
          <p:cNvSpPr/>
          <p:nvPr/>
        </p:nvSpPr>
        <p:spPr>
          <a:xfrm>
            <a:off x="1936213" y="407237"/>
            <a:ext cx="8481219" cy="707886"/>
          </a:xfrm>
          <a:prstGeom prst="rect">
            <a:avLst/>
          </a:prstGeom>
        </p:spPr>
        <p:txBody>
          <a:bodyPr wrap="square">
            <a:spAutoFit/>
          </a:bodyPr>
          <a:lstStyle/>
          <a:p>
            <a:pPr>
              <a:defRPr/>
            </a:pPr>
            <a:r>
              <a:rPr lang="en-US" altLang="en-US" sz="4000" b="1" dirty="0"/>
              <a:t>Talk about How We Take the Diagnostic</a:t>
            </a:r>
            <a:endParaRPr lang="en-US" sz="4000" b="1" dirty="0"/>
          </a:p>
        </p:txBody>
      </p:sp>
      <p:sp>
        <p:nvSpPr>
          <p:cNvPr id="5" name="Rectangle 1">
            <a:extLst>
              <a:ext uri="{FF2B5EF4-FFF2-40B4-BE49-F238E27FC236}">
                <a16:creationId xmlns:a16="http://schemas.microsoft.com/office/drawing/2014/main" id="{AF137BF8-10E8-2F45-A0B9-E6EB98EF50B7}"/>
              </a:ext>
            </a:extLst>
          </p:cNvPr>
          <p:cNvSpPr>
            <a:spLocks noChangeArrowheads="1"/>
          </p:cNvSpPr>
          <p:nvPr/>
        </p:nvSpPr>
        <p:spPr bwMode="auto">
          <a:xfrm>
            <a:off x="1436298" y="2367172"/>
            <a:ext cx="8437936" cy="1692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spcBef>
                <a:spcPct val="0"/>
              </a:spcBef>
              <a:spcAft>
                <a:spcPts val="2400"/>
              </a:spcAft>
            </a:pPr>
            <a:r>
              <a:rPr lang="en-US" sz="3200" dirty="0"/>
              <a:t>Something I did well was . . .</a:t>
            </a:r>
          </a:p>
          <a:p>
            <a:pPr lvl="2">
              <a:spcBef>
                <a:spcPct val="0"/>
              </a:spcBef>
              <a:spcAft>
                <a:spcPts val="2400"/>
              </a:spcAft>
            </a:pPr>
            <a:r>
              <a:rPr lang="en-US" sz="3200"/>
              <a:t>I can </a:t>
            </a:r>
            <a:r>
              <a:rPr lang="en-US" sz="3200" dirty="0"/>
              <a:t>work on . . . </a:t>
            </a:r>
            <a:br>
              <a:rPr lang="en-US" sz="2000" dirty="0"/>
            </a:br>
            <a:endParaRPr lang="en-US" altLang="en-US" sz="2000" dirty="0"/>
          </a:p>
        </p:txBody>
      </p:sp>
    </p:spTree>
    <p:extLst>
      <p:ext uri="{BB962C8B-B14F-4D97-AF65-F5344CB8AC3E}">
        <p14:creationId xmlns:p14="http://schemas.microsoft.com/office/powerpoint/2010/main" val="256164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964D20E4-C6F3-5346-8D99-F6382CBAA2D9}"/>
              </a:ext>
            </a:extLst>
          </p:cNvPr>
          <p:cNvSpPr/>
          <p:nvPr/>
        </p:nvSpPr>
        <p:spPr>
          <a:xfrm>
            <a:off x="702198" y="281123"/>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TextBox 6">
            <a:extLst>
              <a:ext uri="{FF2B5EF4-FFF2-40B4-BE49-F238E27FC236}">
                <a16:creationId xmlns:a16="http://schemas.microsoft.com/office/drawing/2014/main" id="{632D9598-45E3-E54B-A4AC-F3D5FC921C74}"/>
              </a:ext>
            </a:extLst>
          </p:cNvPr>
          <p:cNvSpPr txBox="1"/>
          <p:nvPr/>
        </p:nvSpPr>
        <p:spPr>
          <a:xfrm>
            <a:off x="9159618" y="6132910"/>
            <a:ext cx="987660" cy="338554"/>
          </a:xfrm>
          <a:prstGeom prst="rect">
            <a:avLst/>
          </a:prstGeom>
          <a:noFill/>
        </p:spPr>
        <p:txBody>
          <a:bodyPr wrap="square" rtlCol="0">
            <a:spAutoFit/>
          </a:bodyPr>
          <a:lstStyle/>
          <a:p>
            <a:r>
              <a:rPr lang="en-US" sz="1600" b="1" i="1" dirty="0">
                <a:solidFill>
                  <a:schemeClr val="bg1"/>
                </a:solidFill>
              </a:rPr>
              <a:t>Optional</a:t>
            </a:r>
          </a:p>
        </p:txBody>
      </p:sp>
      <p:pic>
        <p:nvPicPr>
          <p:cNvPr id="5" name="Picture 4">
            <a:extLst>
              <a:ext uri="{FF2B5EF4-FFF2-40B4-BE49-F238E27FC236}">
                <a16:creationId xmlns:a16="http://schemas.microsoft.com/office/drawing/2014/main" id="{1C9690CB-D0F8-2645-99D9-D1760FBBE07C}"/>
              </a:ext>
            </a:extLst>
          </p:cNvPr>
          <p:cNvPicPr>
            <a:picLocks noChangeAspect="1"/>
          </p:cNvPicPr>
          <p:nvPr/>
        </p:nvPicPr>
        <p:blipFill>
          <a:blip r:embed="rId3"/>
          <a:stretch>
            <a:fillRect/>
          </a:stretch>
        </p:blipFill>
        <p:spPr>
          <a:xfrm>
            <a:off x="6187486" y="1525936"/>
            <a:ext cx="4116293" cy="4478374"/>
          </a:xfrm>
          <a:prstGeom prst="rect">
            <a:avLst/>
          </a:prstGeom>
          <a:effectLst>
            <a:outerShdw blurRad="63500" sx="102000" sy="102000" algn="ctr" rotWithShape="0">
              <a:prstClr val="black">
                <a:alpha val="40000"/>
              </a:prstClr>
            </a:outerShdw>
          </a:effectLst>
        </p:spPr>
      </p:pic>
      <p:sp>
        <p:nvSpPr>
          <p:cNvPr id="14" name="TextBox 3">
            <a:extLst>
              <a:ext uri="{FF2B5EF4-FFF2-40B4-BE49-F238E27FC236}">
                <a16:creationId xmlns:a16="http://schemas.microsoft.com/office/drawing/2014/main" id="{633180B4-9ADC-AC4E-8D56-8E57A628B342}"/>
              </a:ext>
            </a:extLst>
          </p:cNvPr>
          <p:cNvSpPr txBox="1">
            <a:spLocks noChangeArrowheads="1"/>
          </p:cNvSpPr>
          <p:nvPr/>
        </p:nvSpPr>
        <p:spPr bwMode="auto">
          <a:xfrm>
            <a:off x="2302266" y="1649020"/>
            <a:ext cx="4026954" cy="1231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pPr>
            <a:endParaRPr lang="en-US" altLang="en-US" dirty="0"/>
          </a:p>
          <a:p>
            <a:pPr marL="0" indent="0">
              <a:spcBef>
                <a:spcPct val="0"/>
              </a:spcBef>
              <a:spcAft>
                <a:spcPts val="1200"/>
              </a:spcAft>
              <a:buNone/>
            </a:pPr>
            <a:endParaRPr lang="en-US" altLang="en-US" dirty="0"/>
          </a:p>
        </p:txBody>
      </p:sp>
      <p:sp>
        <p:nvSpPr>
          <p:cNvPr id="17" name="Rectangle 16">
            <a:extLst>
              <a:ext uri="{FF2B5EF4-FFF2-40B4-BE49-F238E27FC236}">
                <a16:creationId xmlns:a16="http://schemas.microsoft.com/office/drawing/2014/main" id="{6CC6E0B6-5028-7848-AE42-2226D912DA07}"/>
              </a:ext>
            </a:extLst>
          </p:cNvPr>
          <p:cNvSpPr/>
          <p:nvPr/>
        </p:nvSpPr>
        <p:spPr>
          <a:xfrm>
            <a:off x="2176161" y="368223"/>
            <a:ext cx="8481219" cy="769441"/>
          </a:xfrm>
          <a:prstGeom prst="rect">
            <a:avLst/>
          </a:prstGeom>
        </p:spPr>
        <p:txBody>
          <a:bodyPr wrap="square">
            <a:spAutoFit/>
          </a:bodyPr>
          <a:lstStyle/>
          <a:p>
            <a:pPr>
              <a:defRPr/>
            </a:pPr>
            <a:r>
              <a:rPr lang="en-US" altLang="en-US" sz="4400" b="1" dirty="0"/>
              <a:t>Our Incentives</a:t>
            </a:r>
            <a:endParaRPr lang="en-US" sz="4400" b="1" dirty="0"/>
          </a:p>
        </p:txBody>
      </p:sp>
      <p:grpSp>
        <p:nvGrpSpPr>
          <p:cNvPr id="10" name="Group 9">
            <a:extLst>
              <a:ext uri="{FF2B5EF4-FFF2-40B4-BE49-F238E27FC236}">
                <a16:creationId xmlns:a16="http://schemas.microsoft.com/office/drawing/2014/main" id="{19A8E707-FD89-B342-A306-687153257054}"/>
              </a:ext>
            </a:extLst>
          </p:cNvPr>
          <p:cNvGrpSpPr/>
          <p:nvPr/>
        </p:nvGrpSpPr>
        <p:grpSpPr>
          <a:xfrm>
            <a:off x="8835032" y="-672501"/>
            <a:ext cx="1345001" cy="1345001"/>
            <a:chOff x="7311031" y="-648171"/>
            <a:chExt cx="1345001" cy="1345001"/>
          </a:xfrm>
        </p:grpSpPr>
        <p:sp>
          <p:nvSpPr>
            <p:cNvPr id="15" name="Rounded Rectangle 14">
              <a:extLst>
                <a:ext uri="{FF2B5EF4-FFF2-40B4-BE49-F238E27FC236}">
                  <a16:creationId xmlns:a16="http://schemas.microsoft.com/office/drawing/2014/main" id="{7FC7F40B-4184-954E-AD2B-4C8B8C782EC4}"/>
                </a:ext>
              </a:extLst>
            </p:cNvPr>
            <p:cNvSpPr/>
            <p:nvPr/>
          </p:nvSpPr>
          <p:spPr>
            <a:xfrm>
              <a:off x="7311031" y="-648171"/>
              <a:ext cx="1345001" cy="1345001"/>
            </a:xfrm>
            <a:prstGeom prst="roundRect">
              <a:avLst/>
            </a:prstGeom>
            <a:solidFill>
              <a:srgbClr val="95B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5C83445-EEF5-CD4D-8C87-55EC005751DE}"/>
                </a:ext>
              </a:extLst>
            </p:cNvPr>
            <p:cNvSpPr txBox="1"/>
            <p:nvPr/>
          </p:nvSpPr>
          <p:spPr>
            <a:xfrm>
              <a:off x="7504180" y="205265"/>
              <a:ext cx="987660" cy="338554"/>
            </a:xfrm>
            <a:prstGeom prst="rect">
              <a:avLst/>
            </a:prstGeom>
            <a:noFill/>
          </p:spPr>
          <p:txBody>
            <a:bodyPr wrap="square" rtlCol="0">
              <a:spAutoFit/>
            </a:bodyPr>
            <a:lstStyle/>
            <a:p>
              <a:r>
                <a:rPr lang="en-US" sz="1600" b="1" i="1" dirty="0">
                  <a:solidFill>
                    <a:schemeClr val="bg1"/>
                  </a:solidFill>
                </a:rPr>
                <a:t>Optional</a:t>
              </a:r>
            </a:p>
          </p:txBody>
        </p:sp>
      </p:grpSp>
    </p:spTree>
    <p:extLst>
      <p:ext uri="{BB962C8B-B14F-4D97-AF65-F5344CB8AC3E}">
        <p14:creationId xmlns:p14="http://schemas.microsoft.com/office/powerpoint/2010/main" val="3318264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Rectangle 2">
            <a:extLst>
              <a:ext uri="{FF2B5EF4-FFF2-40B4-BE49-F238E27FC236}">
                <a16:creationId xmlns:a16="http://schemas.microsoft.com/office/drawing/2014/main" id="{B7AFAE59-801B-B44F-89FE-5699C4989DEB}"/>
              </a:ext>
            </a:extLst>
          </p:cNvPr>
          <p:cNvSpPr>
            <a:spLocks noChangeArrowheads="1"/>
          </p:cNvSpPr>
          <p:nvPr/>
        </p:nvSpPr>
        <p:spPr bwMode="auto">
          <a:xfrm>
            <a:off x="2105115" y="1925245"/>
            <a:ext cx="3082841"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sz="5400" b="1" dirty="0"/>
              <a:t>To do my best on </a:t>
            </a:r>
          </a:p>
          <a:p>
            <a:pPr>
              <a:spcBef>
                <a:spcPct val="0"/>
              </a:spcBef>
              <a:buNone/>
            </a:pPr>
            <a:r>
              <a:rPr lang="en-US" altLang="en-US" sz="5400" b="1" i="1" dirty="0" err="1"/>
              <a:t>i</a:t>
            </a:r>
            <a:r>
              <a:rPr lang="en-US" altLang="en-US" sz="5400" b="1" i="1" dirty="0"/>
              <a:t>-Ready</a:t>
            </a:r>
            <a:r>
              <a:rPr lang="en-US" altLang="en-US" sz="5400" b="1" dirty="0"/>
              <a:t>, </a:t>
            </a:r>
          </a:p>
          <a:p>
            <a:pPr>
              <a:spcBef>
                <a:spcPct val="0"/>
              </a:spcBef>
              <a:buNone/>
            </a:pPr>
            <a:r>
              <a:rPr lang="en-US" altLang="en-US" sz="5400" b="1" dirty="0"/>
              <a:t>I will . . . </a:t>
            </a:r>
          </a:p>
        </p:txBody>
      </p:sp>
      <p:pic>
        <p:nvPicPr>
          <p:cNvPr id="4" name="Picture 3">
            <a:extLst>
              <a:ext uri="{FF2B5EF4-FFF2-40B4-BE49-F238E27FC236}">
                <a16:creationId xmlns:a16="http://schemas.microsoft.com/office/drawing/2014/main" id="{BFF17030-1D86-8241-8DB8-568330660F39}"/>
              </a:ext>
            </a:extLst>
          </p:cNvPr>
          <p:cNvPicPr>
            <a:picLocks noChangeAspect="1"/>
          </p:cNvPicPr>
          <p:nvPr/>
        </p:nvPicPr>
        <p:blipFill>
          <a:blip r:embed="rId3"/>
          <a:stretch>
            <a:fillRect/>
          </a:stretch>
        </p:blipFill>
        <p:spPr>
          <a:xfrm rot="19981260" flipH="1">
            <a:off x="6437811" y="1037681"/>
            <a:ext cx="2834941" cy="5559690"/>
          </a:xfrm>
          <a:prstGeom prst="rect">
            <a:avLst/>
          </a:prstGeom>
          <a:effectLst>
            <a:outerShdw blurRad="63500" sx="102000" sy="102000" algn="ctr" rotWithShape="0">
              <a:prstClr val="black">
                <a:alpha val="40000"/>
              </a:prstClr>
            </a:outerShdw>
          </a:effectLst>
        </p:spPr>
      </p:pic>
      <p:sp>
        <p:nvSpPr>
          <p:cNvPr id="11" name="Rounded Rectangle 10">
            <a:extLst>
              <a:ext uri="{FF2B5EF4-FFF2-40B4-BE49-F238E27FC236}">
                <a16:creationId xmlns:a16="http://schemas.microsoft.com/office/drawing/2014/main" id="{BF932DEE-46EB-7B4D-89C5-3FA178BCAEBA}"/>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343900DF-C477-7945-A6C7-C00BC0DE3B8A}"/>
              </a:ext>
            </a:extLst>
          </p:cNvPr>
          <p:cNvSpPr/>
          <p:nvPr/>
        </p:nvSpPr>
        <p:spPr>
          <a:xfrm>
            <a:off x="2176161" y="368223"/>
            <a:ext cx="8481219" cy="769441"/>
          </a:xfrm>
          <a:prstGeom prst="rect">
            <a:avLst/>
          </a:prstGeom>
        </p:spPr>
        <p:txBody>
          <a:bodyPr wrap="square">
            <a:spAutoFit/>
          </a:bodyPr>
          <a:lstStyle/>
          <a:p>
            <a:pPr>
              <a:defRPr/>
            </a:pPr>
            <a:r>
              <a:rPr lang="en-US" altLang="en-US" sz="4400" b="1" dirty="0"/>
              <a:t>Let’s Remember . . .</a:t>
            </a:r>
            <a:endParaRPr lang="en-US" sz="4400" b="1" dirty="0"/>
          </a:p>
        </p:txBody>
      </p:sp>
    </p:spTree>
    <p:extLst>
      <p:ext uri="{BB962C8B-B14F-4D97-AF65-F5344CB8AC3E}">
        <p14:creationId xmlns:p14="http://schemas.microsoft.com/office/powerpoint/2010/main" val="205724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AD7387-7587-BF44-993C-3F9FB360F54A}"/>
              </a:ext>
            </a:extLst>
          </p:cNvPr>
          <p:cNvPicPr>
            <a:picLocks noChangeAspect="1"/>
          </p:cNvPicPr>
          <p:nvPr/>
        </p:nvPicPr>
        <p:blipFill>
          <a:blip r:embed="rId3"/>
          <a:stretch>
            <a:fillRect/>
          </a:stretch>
        </p:blipFill>
        <p:spPr>
          <a:xfrm>
            <a:off x="1524000" y="23202"/>
            <a:ext cx="9144000" cy="6858000"/>
          </a:xfrm>
          <a:prstGeom prst="rect">
            <a:avLst/>
          </a:prstGeom>
        </p:spPr>
      </p:pic>
      <p:pic>
        <p:nvPicPr>
          <p:cNvPr id="6" name="Picture 5">
            <a:extLst>
              <a:ext uri="{FF2B5EF4-FFF2-40B4-BE49-F238E27FC236}">
                <a16:creationId xmlns:a16="http://schemas.microsoft.com/office/drawing/2014/main" id="{4FD35FB8-4C15-2149-B804-B8B485D8FF06}"/>
              </a:ext>
            </a:extLst>
          </p:cNvPr>
          <p:cNvPicPr>
            <a:picLocks noChangeAspect="1"/>
          </p:cNvPicPr>
          <p:nvPr/>
        </p:nvPicPr>
        <p:blipFill>
          <a:blip r:embed="rId4"/>
          <a:stretch>
            <a:fillRect/>
          </a:stretch>
        </p:blipFill>
        <p:spPr>
          <a:xfrm>
            <a:off x="5084521" y="1252965"/>
            <a:ext cx="4921356" cy="4773261"/>
          </a:xfrm>
          <a:prstGeom prst="rect">
            <a:avLst/>
          </a:prstGeom>
          <a:effectLst>
            <a:outerShdw blurRad="63500" sx="102000" sy="102000" algn="ctr" rotWithShape="0">
              <a:prstClr val="black">
                <a:alpha val="40000"/>
              </a:prstClr>
            </a:outerShdw>
          </a:effectLst>
        </p:spPr>
      </p:pic>
      <p:pic>
        <p:nvPicPr>
          <p:cNvPr id="4" name="Picture 3" descr="A picture containing clock&#10;&#10;Description automatically generated">
            <a:extLst>
              <a:ext uri="{FF2B5EF4-FFF2-40B4-BE49-F238E27FC236}">
                <a16:creationId xmlns:a16="http://schemas.microsoft.com/office/drawing/2014/main" id="{58A4E7EE-F2A4-364C-BD2C-89790C5CA807}"/>
              </a:ext>
            </a:extLst>
          </p:cNvPr>
          <p:cNvPicPr>
            <a:picLocks noChangeAspect="1"/>
          </p:cNvPicPr>
          <p:nvPr/>
        </p:nvPicPr>
        <p:blipFill>
          <a:blip r:embed="rId5"/>
          <a:stretch>
            <a:fillRect/>
          </a:stretch>
        </p:blipFill>
        <p:spPr>
          <a:xfrm>
            <a:off x="1923326" y="1499510"/>
            <a:ext cx="2931871" cy="4280170"/>
          </a:xfrm>
          <a:prstGeom prst="rect">
            <a:avLst/>
          </a:prstGeom>
          <a:effectLst>
            <a:outerShdw blurRad="63500" sx="102000" sy="102000" algn="ctr" rotWithShape="0">
              <a:prstClr val="black">
                <a:alpha val="40000"/>
              </a:prstClr>
            </a:outerShdw>
          </a:effectLst>
        </p:spPr>
      </p:pic>
      <p:sp>
        <p:nvSpPr>
          <p:cNvPr id="8" name="Title 3">
            <a:extLst>
              <a:ext uri="{FF2B5EF4-FFF2-40B4-BE49-F238E27FC236}">
                <a16:creationId xmlns:a16="http://schemas.microsoft.com/office/drawing/2014/main" id="{6D84922A-BC29-A241-A8C0-2A14BBA05225}"/>
              </a:ext>
            </a:extLst>
          </p:cNvPr>
          <p:cNvSpPr>
            <a:spLocks noGrp="1"/>
          </p:cNvSpPr>
          <p:nvPr>
            <p:ph type="title"/>
          </p:nvPr>
        </p:nvSpPr>
        <p:spPr>
          <a:xfrm>
            <a:off x="2152650" y="173948"/>
            <a:ext cx="7886700" cy="1325563"/>
          </a:xfrm>
          <a:ln>
            <a:noFill/>
          </a:ln>
        </p:spPr>
        <p:txBody>
          <a:bodyPr>
            <a:noAutofit/>
          </a:bodyPr>
          <a:lstStyle/>
          <a:p>
            <a:pPr algn="ctr"/>
            <a:r>
              <a:rPr lang="en-US" sz="6000" dirty="0"/>
              <a:t>You Will Rock It!</a:t>
            </a:r>
          </a:p>
        </p:txBody>
      </p:sp>
      <p:pic>
        <p:nvPicPr>
          <p:cNvPr id="9" name="Picture 8">
            <a:extLst>
              <a:ext uri="{FF2B5EF4-FFF2-40B4-BE49-F238E27FC236}">
                <a16:creationId xmlns:a16="http://schemas.microsoft.com/office/drawing/2014/main" id="{741F7E15-FFB6-D149-8D76-13087ECC73D8}"/>
              </a:ext>
            </a:extLst>
          </p:cNvPr>
          <p:cNvPicPr>
            <a:picLocks noChangeAspect="1"/>
          </p:cNvPicPr>
          <p:nvPr/>
        </p:nvPicPr>
        <p:blipFill>
          <a:blip r:embed="rId6"/>
          <a:srcRect/>
          <a:stretch/>
        </p:blipFill>
        <p:spPr>
          <a:xfrm>
            <a:off x="4994230" y="6200349"/>
            <a:ext cx="2203540" cy="483704"/>
          </a:xfrm>
          <a:prstGeom prst="rect">
            <a:avLst/>
          </a:prstGeom>
        </p:spPr>
      </p:pic>
    </p:spTree>
    <p:extLst>
      <p:ext uri="{BB962C8B-B14F-4D97-AF65-F5344CB8AC3E}">
        <p14:creationId xmlns:p14="http://schemas.microsoft.com/office/powerpoint/2010/main" val="1990065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451321F-E19E-164B-AB74-505697CF9AA7}"/>
              </a:ext>
            </a:extLst>
          </p:cNvPr>
          <p:cNvGrpSpPr/>
          <p:nvPr/>
        </p:nvGrpSpPr>
        <p:grpSpPr>
          <a:xfrm>
            <a:off x="2317490" y="2339398"/>
            <a:ext cx="7557023" cy="4132747"/>
            <a:chOff x="892801" y="2339397"/>
            <a:chExt cx="7557023" cy="4132747"/>
          </a:xfrm>
        </p:grpSpPr>
        <p:pic>
          <p:nvPicPr>
            <p:cNvPr id="5" name="Picture 4">
              <a:extLst>
                <a:ext uri="{FF2B5EF4-FFF2-40B4-BE49-F238E27FC236}">
                  <a16:creationId xmlns:a16="http://schemas.microsoft.com/office/drawing/2014/main" id="{A5A12234-8FAF-B748-A5CD-B380C3E2DF6C}"/>
                </a:ext>
              </a:extLst>
            </p:cNvPr>
            <p:cNvPicPr>
              <a:picLocks noChangeAspect="1"/>
            </p:cNvPicPr>
            <p:nvPr/>
          </p:nvPicPr>
          <p:blipFill>
            <a:blip r:embed="rId3"/>
            <a:srcRect/>
            <a:stretch/>
          </p:blipFill>
          <p:spPr>
            <a:xfrm>
              <a:off x="892801" y="2339397"/>
              <a:ext cx="7557023" cy="4132747"/>
            </a:xfrm>
            <a:prstGeom prst="rect">
              <a:avLst/>
            </a:prstGeom>
          </p:spPr>
        </p:pic>
        <p:sp>
          <p:nvSpPr>
            <p:cNvPr id="2" name="Rectangle 1">
              <a:extLst>
                <a:ext uri="{FF2B5EF4-FFF2-40B4-BE49-F238E27FC236}">
                  <a16:creationId xmlns:a16="http://schemas.microsoft.com/office/drawing/2014/main" id="{FC4DDF36-541C-5C4D-83DC-A2E7E2364616}"/>
                </a:ext>
              </a:extLst>
            </p:cNvPr>
            <p:cNvSpPr/>
            <p:nvPr/>
          </p:nvSpPr>
          <p:spPr>
            <a:xfrm>
              <a:off x="1985554" y="2592634"/>
              <a:ext cx="5394960" cy="3364029"/>
            </a:xfrm>
            <a:prstGeom prst="rect">
              <a:avLst/>
            </a:prstGeom>
            <a:solidFill>
              <a:srgbClr val="247B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74359A13-F89D-2042-9121-30DB88C5B2E5}"/>
                </a:ext>
              </a:extLst>
            </p:cNvPr>
            <p:cNvPicPr>
              <a:picLocks noChangeAspect="1"/>
            </p:cNvPicPr>
            <p:nvPr/>
          </p:nvPicPr>
          <p:blipFill rotWithShape="1">
            <a:blip r:embed="rId4"/>
            <a:srcRect l="4742"/>
            <a:stretch/>
          </p:blipFill>
          <p:spPr>
            <a:xfrm>
              <a:off x="2112802" y="2773866"/>
              <a:ext cx="5117020" cy="3001563"/>
            </a:xfrm>
            <a:prstGeom prst="rect">
              <a:avLst/>
            </a:prstGeom>
          </p:spPr>
        </p:pic>
      </p:grpSp>
      <p:sp>
        <p:nvSpPr>
          <p:cNvPr id="7" name="Rounded Rectangle 6">
            <a:extLst>
              <a:ext uri="{FF2B5EF4-FFF2-40B4-BE49-F238E27FC236}">
                <a16:creationId xmlns:a16="http://schemas.microsoft.com/office/drawing/2014/main" id="{F3177B75-E741-5E44-93CE-C3CAF544C1D2}"/>
              </a:ext>
            </a:extLst>
          </p:cNvPr>
          <p:cNvSpPr/>
          <p:nvPr/>
        </p:nvSpPr>
        <p:spPr>
          <a:xfrm>
            <a:off x="612988" y="29410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17124857-92CE-874D-8898-FFE88C6B8036}"/>
              </a:ext>
            </a:extLst>
          </p:cNvPr>
          <p:cNvSpPr/>
          <p:nvPr/>
        </p:nvSpPr>
        <p:spPr>
          <a:xfrm>
            <a:off x="2176161" y="368223"/>
            <a:ext cx="8481219" cy="769441"/>
          </a:xfrm>
          <a:prstGeom prst="rect">
            <a:avLst/>
          </a:prstGeom>
        </p:spPr>
        <p:txBody>
          <a:bodyPr wrap="square">
            <a:spAutoFit/>
          </a:bodyPr>
          <a:lstStyle/>
          <a:p>
            <a:pPr>
              <a:defRPr/>
            </a:pPr>
            <a:r>
              <a:rPr lang="en-US" altLang="en-US" sz="4400" b="1" dirty="0"/>
              <a:t>Keyboard Navigation</a:t>
            </a:r>
            <a:endParaRPr lang="en-US" sz="4400" b="1" dirty="0"/>
          </a:p>
        </p:txBody>
      </p:sp>
      <p:grpSp>
        <p:nvGrpSpPr>
          <p:cNvPr id="9" name="Group 8">
            <a:extLst>
              <a:ext uri="{FF2B5EF4-FFF2-40B4-BE49-F238E27FC236}">
                <a16:creationId xmlns:a16="http://schemas.microsoft.com/office/drawing/2014/main" id="{E5CBC956-7EA5-5846-81E6-7DB94EAB22EB}"/>
              </a:ext>
            </a:extLst>
          </p:cNvPr>
          <p:cNvGrpSpPr/>
          <p:nvPr/>
        </p:nvGrpSpPr>
        <p:grpSpPr>
          <a:xfrm>
            <a:off x="2549089" y="1606032"/>
            <a:ext cx="7093822" cy="1077218"/>
            <a:chOff x="1122254" y="5626961"/>
            <a:chExt cx="6710815" cy="1077218"/>
          </a:xfrm>
        </p:grpSpPr>
        <p:sp>
          <p:nvSpPr>
            <p:cNvPr id="10" name="Rounded Rectangle 9">
              <a:extLst>
                <a:ext uri="{FF2B5EF4-FFF2-40B4-BE49-F238E27FC236}">
                  <a16:creationId xmlns:a16="http://schemas.microsoft.com/office/drawing/2014/main" id="{32A235B0-FF1A-424F-B994-563A23484D8A}"/>
                </a:ext>
              </a:extLst>
            </p:cNvPr>
            <p:cNvSpPr/>
            <p:nvPr/>
          </p:nvSpPr>
          <p:spPr>
            <a:xfrm>
              <a:off x="1122254" y="5641982"/>
              <a:ext cx="6710815" cy="1024344"/>
            </a:xfrm>
            <a:prstGeom prst="roundRect">
              <a:avLst/>
            </a:prstGeom>
            <a:solidFill>
              <a:schemeClr val="bg1"/>
            </a:solidFill>
            <a:ln w="38100">
              <a:solidFill>
                <a:srgbClr val="6A3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A535438-FF61-654D-B634-411A25FB12B5}"/>
                </a:ext>
              </a:extLst>
            </p:cNvPr>
            <p:cNvSpPr/>
            <p:nvPr/>
          </p:nvSpPr>
          <p:spPr>
            <a:xfrm>
              <a:off x="1194064" y="5626961"/>
              <a:ext cx="6567196" cy="1077218"/>
            </a:xfrm>
            <a:prstGeom prst="rect">
              <a:avLst/>
            </a:prstGeom>
          </p:spPr>
          <p:txBody>
            <a:bodyPr wrap="square">
              <a:spAutoFit/>
            </a:bodyPr>
            <a:lstStyle/>
            <a:p>
              <a:r>
                <a:rPr lang="en-US" sz="3200" b="1" dirty="0"/>
                <a:t>How: </a:t>
              </a:r>
              <a:r>
                <a:rPr lang="en-US" sz="3200" dirty="0"/>
                <a:t>Using specific keyboard selections:</a:t>
              </a:r>
            </a:p>
            <a:p>
              <a:pPr fontAlgn="auto"/>
              <a:r>
                <a:rPr lang="en-US" sz="3200" dirty="0"/>
                <a:t>Tab, Shift + Tab, and Enter or Space</a:t>
              </a:r>
            </a:p>
          </p:txBody>
        </p:sp>
      </p:grpSp>
      <p:grpSp>
        <p:nvGrpSpPr>
          <p:cNvPr id="13" name="Group 12">
            <a:extLst>
              <a:ext uri="{FF2B5EF4-FFF2-40B4-BE49-F238E27FC236}">
                <a16:creationId xmlns:a16="http://schemas.microsoft.com/office/drawing/2014/main" id="{8F754BA6-9B44-3247-8F1A-CD7951F1C2A3}"/>
              </a:ext>
            </a:extLst>
          </p:cNvPr>
          <p:cNvGrpSpPr/>
          <p:nvPr/>
        </p:nvGrpSpPr>
        <p:grpSpPr>
          <a:xfrm>
            <a:off x="1793676" y="2730063"/>
            <a:ext cx="1860223" cy="2123370"/>
            <a:chOff x="82244" y="2297599"/>
            <a:chExt cx="1860223" cy="2325257"/>
          </a:xfrm>
          <a:solidFill>
            <a:schemeClr val="bg1">
              <a:lumMod val="85000"/>
            </a:schemeClr>
          </a:solidFill>
        </p:grpSpPr>
        <p:sp>
          <p:nvSpPr>
            <p:cNvPr id="15" name="Rounded Rectangle 14">
              <a:extLst>
                <a:ext uri="{FF2B5EF4-FFF2-40B4-BE49-F238E27FC236}">
                  <a16:creationId xmlns:a16="http://schemas.microsoft.com/office/drawing/2014/main" id="{17580FFF-D443-AD4E-8233-5A986B54131A}"/>
                </a:ext>
              </a:extLst>
            </p:cNvPr>
            <p:cNvSpPr/>
            <p:nvPr/>
          </p:nvSpPr>
          <p:spPr>
            <a:xfrm>
              <a:off x="82244" y="2297599"/>
              <a:ext cx="1860223" cy="2325257"/>
            </a:xfrm>
            <a:prstGeom prst="roundRect">
              <a:avLst/>
            </a:prstGeom>
            <a:solidFill>
              <a:schemeClr val="bg1"/>
            </a:solidFill>
            <a:ln w="38100">
              <a:solidFill>
                <a:srgbClr val="6A3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6F896F2-0A33-814C-B912-8AC1685FAAEC}"/>
                </a:ext>
              </a:extLst>
            </p:cNvPr>
            <p:cNvSpPr txBox="1"/>
            <p:nvPr/>
          </p:nvSpPr>
          <p:spPr>
            <a:xfrm>
              <a:off x="188786" y="2406203"/>
              <a:ext cx="1644668" cy="2123348"/>
            </a:xfrm>
            <a:prstGeom prst="rect">
              <a:avLst/>
            </a:prstGeom>
            <a:noFill/>
          </p:spPr>
          <p:txBody>
            <a:bodyPr wrap="square" rtlCol="0">
              <a:spAutoFit/>
            </a:bodyPr>
            <a:lstStyle/>
            <a:p>
              <a:r>
                <a:rPr lang="en-US" sz="2400" dirty="0"/>
                <a:t>The </a:t>
              </a:r>
              <a:r>
                <a:rPr lang="en-US" sz="2400" i="1" dirty="0"/>
                <a:t>Tab</a:t>
              </a:r>
              <a:r>
                <a:rPr lang="en-US" sz="2400" dirty="0"/>
                <a:t> key </a:t>
              </a:r>
              <a:br>
                <a:rPr lang="en-US" sz="2400" dirty="0"/>
              </a:br>
              <a:r>
                <a:rPr lang="en-US" sz="2400" dirty="0"/>
                <a:t>will initiate keyboard navigation features.</a:t>
              </a:r>
            </a:p>
          </p:txBody>
        </p:sp>
      </p:grpSp>
      <p:grpSp>
        <p:nvGrpSpPr>
          <p:cNvPr id="34" name="Group 33">
            <a:extLst>
              <a:ext uri="{FF2B5EF4-FFF2-40B4-BE49-F238E27FC236}">
                <a16:creationId xmlns:a16="http://schemas.microsoft.com/office/drawing/2014/main" id="{C680F4BC-5BD6-6844-9F81-11DF7CE90D63}"/>
              </a:ext>
            </a:extLst>
          </p:cNvPr>
          <p:cNvGrpSpPr/>
          <p:nvPr/>
        </p:nvGrpSpPr>
        <p:grpSpPr>
          <a:xfrm>
            <a:off x="1773620" y="2698271"/>
            <a:ext cx="1860223" cy="2407498"/>
            <a:chOff x="82244" y="2297599"/>
            <a:chExt cx="1860223" cy="2636400"/>
          </a:xfrm>
          <a:solidFill>
            <a:schemeClr val="bg1">
              <a:lumMod val="85000"/>
            </a:schemeClr>
          </a:solidFill>
        </p:grpSpPr>
        <p:sp>
          <p:nvSpPr>
            <p:cNvPr id="35" name="Rounded Rectangle 34">
              <a:extLst>
                <a:ext uri="{FF2B5EF4-FFF2-40B4-BE49-F238E27FC236}">
                  <a16:creationId xmlns:a16="http://schemas.microsoft.com/office/drawing/2014/main" id="{F9722423-D94D-DD43-880D-85D42DC9EDFD}"/>
                </a:ext>
              </a:extLst>
            </p:cNvPr>
            <p:cNvSpPr/>
            <p:nvPr/>
          </p:nvSpPr>
          <p:spPr>
            <a:xfrm>
              <a:off x="82244" y="2297599"/>
              <a:ext cx="1860223" cy="2636400"/>
            </a:xfrm>
            <a:prstGeom prst="roundRect">
              <a:avLst/>
            </a:prstGeom>
            <a:solidFill>
              <a:schemeClr val="bg1"/>
            </a:solidFill>
            <a:ln w="38100">
              <a:solidFill>
                <a:srgbClr val="6A3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6654B806-2AE6-904A-BD6F-C35EA809170D}"/>
                </a:ext>
              </a:extLst>
            </p:cNvPr>
            <p:cNvSpPr txBox="1"/>
            <p:nvPr/>
          </p:nvSpPr>
          <p:spPr>
            <a:xfrm>
              <a:off x="188786" y="2406203"/>
              <a:ext cx="1644668" cy="2527796"/>
            </a:xfrm>
            <a:prstGeom prst="rect">
              <a:avLst/>
            </a:prstGeom>
            <a:noFill/>
          </p:spPr>
          <p:txBody>
            <a:bodyPr wrap="square" rtlCol="0">
              <a:spAutoFit/>
            </a:bodyPr>
            <a:lstStyle/>
            <a:p>
              <a:r>
                <a:rPr lang="en-US" sz="2400" dirty="0"/>
                <a:t>A box will appear showing </a:t>
              </a:r>
              <a:br>
                <a:rPr lang="en-US" sz="2400" dirty="0"/>
              </a:br>
              <a:r>
                <a:rPr lang="en-US" sz="2400" dirty="0"/>
                <a:t>where you are on the screen.</a:t>
              </a:r>
            </a:p>
          </p:txBody>
        </p:sp>
      </p:grpSp>
      <p:cxnSp>
        <p:nvCxnSpPr>
          <p:cNvPr id="37" name="Straight Arrow Connector 36">
            <a:extLst>
              <a:ext uri="{FF2B5EF4-FFF2-40B4-BE49-F238E27FC236}">
                <a16:creationId xmlns:a16="http://schemas.microsoft.com/office/drawing/2014/main" id="{57E242B9-7AEF-1848-B057-E1DE0E70D0CA}"/>
              </a:ext>
            </a:extLst>
          </p:cNvPr>
          <p:cNvCxnSpPr>
            <a:cxnSpLocks/>
          </p:cNvCxnSpPr>
          <p:nvPr/>
        </p:nvCxnSpPr>
        <p:spPr>
          <a:xfrm>
            <a:off x="3094263" y="4768229"/>
            <a:ext cx="809306" cy="0"/>
          </a:xfrm>
          <a:prstGeom prst="straightConnector1">
            <a:avLst/>
          </a:prstGeom>
          <a:ln w="177800">
            <a:solidFill>
              <a:srgbClr val="6A388A"/>
            </a:solidFill>
            <a:tailEnd type="triangle"/>
          </a:ln>
          <a:effectLst>
            <a:outerShdw blurRad="63500" sx="102000" sy="102000" algn="ct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81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B0A60A2-4DEE-0A44-B260-6BDFFC98637C}"/>
              </a:ext>
            </a:extLst>
          </p:cNvPr>
          <p:cNvGrpSpPr/>
          <p:nvPr/>
        </p:nvGrpSpPr>
        <p:grpSpPr>
          <a:xfrm>
            <a:off x="2317490" y="2339398"/>
            <a:ext cx="7557023" cy="4132747"/>
            <a:chOff x="793489" y="2339397"/>
            <a:chExt cx="7557023" cy="4132747"/>
          </a:xfrm>
        </p:grpSpPr>
        <p:grpSp>
          <p:nvGrpSpPr>
            <p:cNvPr id="3" name="Group 2">
              <a:extLst>
                <a:ext uri="{FF2B5EF4-FFF2-40B4-BE49-F238E27FC236}">
                  <a16:creationId xmlns:a16="http://schemas.microsoft.com/office/drawing/2014/main" id="{F451321F-E19E-164B-AB74-505697CF9AA7}"/>
                </a:ext>
              </a:extLst>
            </p:cNvPr>
            <p:cNvGrpSpPr/>
            <p:nvPr/>
          </p:nvGrpSpPr>
          <p:grpSpPr>
            <a:xfrm>
              <a:off x="793489" y="2339397"/>
              <a:ext cx="7557023" cy="4132747"/>
              <a:chOff x="892801" y="2339397"/>
              <a:chExt cx="7557023" cy="4132747"/>
            </a:xfrm>
          </p:grpSpPr>
          <p:pic>
            <p:nvPicPr>
              <p:cNvPr id="5" name="Picture 4">
                <a:extLst>
                  <a:ext uri="{FF2B5EF4-FFF2-40B4-BE49-F238E27FC236}">
                    <a16:creationId xmlns:a16="http://schemas.microsoft.com/office/drawing/2014/main" id="{A5A12234-8FAF-B748-A5CD-B380C3E2DF6C}"/>
                  </a:ext>
                </a:extLst>
              </p:cNvPr>
              <p:cNvPicPr>
                <a:picLocks noChangeAspect="1"/>
              </p:cNvPicPr>
              <p:nvPr/>
            </p:nvPicPr>
            <p:blipFill>
              <a:blip r:embed="rId3"/>
              <a:srcRect/>
              <a:stretch/>
            </p:blipFill>
            <p:spPr>
              <a:xfrm>
                <a:off x="892801" y="2339397"/>
                <a:ext cx="7557023" cy="4132747"/>
              </a:xfrm>
              <a:prstGeom prst="rect">
                <a:avLst/>
              </a:prstGeom>
            </p:spPr>
          </p:pic>
          <p:sp>
            <p:nvSpPr>
              <p:cNvPr id="2" name="Rectangle 1">
                <a:extLst>
                  <a:ext uri="{FF2B5EF4-FFF2-40B4-BE49-F238E27FC236}">
                    <a16:creationId xmlns:a16="http://schemas.microsoft.com/office/drawing/2014/main" id="{FC4DDF36-541C-5C4D-83DC-A2E7E2364616}"/>
                  </a:ext>
                </a:extLst>
              </p:cNvPr>
              <p:cNvSpPr/>
              <p:nvPr/>
            </p:nvSpPr>
            <p:spPr>
              <a:xfrm>
                <a:off x="1985554" y="2592634"/>
                <a:ext cx="5394960" cy="3364029"/>
              </a:xfrm>
              <a:prstGeom prst="rect">
                <a:avLst/>
              </a:prstGeom>
              <a:solidFill>
                <a:srgbClr val="49B7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a:extLst>
                <a:ext uri="{FF2B5EF4-FFF2-40B4-BE49-F238E27FC236}">
                  <a16:creationId xmlns:a16="http://schemas.microsoft.com/office/drawing/2014/main" id="{61E704B9-2BC1-9C4C-A713-7F75E3655785}"/>
                </a:ext>
              </a:extLst>
            </p:cNvPr>
            <p:cNvPicPr>
              <a:picLocks noChangeAspect="1"/>
            </p:cNvPicPr>
            <p:nvPr/>
          </p:nvPicPr>
          <p:blipFill rotWithShape="1">
            <a:blip r:embed="rId4"/>
            <a:srcRect t="13307" b="9575"/>
            <a:stretch/>
          </p:blipFill>
          <p:spPr>
            <a:xfrm>
              <a:off x="2139265" y="2898634"/>
              <a:ext cx="5029200" cy="2756263"/>
            </a:xfrm>
            <a:prstGeom prst="rect">
              <a:avLst/>
            </a:prstGeom>
          </p:spPr>
        </p:pic>
      </p:grpSp>
      <p:sp>
        <p:nvSpPr>
          <p:cNvPr id="7" name="Rounded Rectangle 6">
            <a:extLst>
              <a:ext uri="{FF2B5EF4-FFF2-40B4-BE49-F238E27FC236}">
                <a16:creationId xmlns:a16="http://schemas.microsoft.com/office/drawing/2014/main" id="{F3177B75-E741-5E44-93CE-C3CAF544C1D2}"/>
              </a:ext>
            </a:extLst>
          </p:cNvPr>
          <p:cNvSpPr/>
          <p:nvPr/>
        </p:nvSpPr>
        <p:spPr>
          <a:xfrm>
            <a:off x="612988" y="29410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17124857-92CE-874D-8898-FFE88C6B8036}"/>
              </a:ext>
            </a:extLst>
          </p:cNvPr>
          <p:cNvSpPr/>
          <p:nvPr/>
        </p:nvSpPr>
        <p:spPr>
          <a:xfrm>
            <a:off x="2176161" y="368223"/>
            <a:ext cx="8481219" cy="769441"/>
          </a:xfrm>
          <a:prstGeom prst="rect">
            <a:avLst/>
          </a:prstGeom>
        </p:spPr>
        <p:txBody>
          <a:bodyPr wrap="square">
            <a:spAutoFit/>
          </a:bodyPr>
          <a:lstStyle/>
          <a:p>
            <a:pPr>
              <a:defRPr/>
            </a:pPr>
            <a:r>
              <a:rPr lang="en-US" altLang="en-US" sz="4400" b="1" dirty="0"/>
              <a:t>Audio Support</a:t>
            </a:r>
            <a:endParaRPr lang="en-US" sz="4400" b="1" dirty="0"/>
          </a:p>
        </p:txBody>
      </p:sp>
      <p:grpSp>
        <p:nvGrpSpPr>
          <p:cNvPr id="9" name="Group 8">
            <a:extLst>
              <a:ext uri="{FF2B5EF4-FFF2-40B4-BE49-F238E27FC236}">
                <a16:creationId xmlns:a16="http://schemas.microsoft.com/office/drawing/2014/main" id="{E5CBC956-7EA5-5846-81E6-7DB94EAB22EB}"/>
              </a:ext>
            </a:extLst>
          </p:cNvPr>
          <p:cNvGrpSpPr/>
          <p:nvPr/>
        </p:nvGrpSpPr>
        <p:grpSpPr>
          <a:xfrm>
            <a:off x="3499537" y="1606032"/>
            <a:ext cx="5192929" cy="1077218"/>
            <a:chOff x="1122254" y="5626961"/>
            <a:chExt cx="4912554" cy="1077218"/>
          </a:xfrm>
        </p:grpSpPr>
        <p:sp>
          <p:nvSpPr>
            <p:cNvPr id="10" name="Rounded Rectangle 9">
              <a:extLst>
                <a:ext uri="{FF2B5EF4-FFF2-40B4-BE49-F238E27FC236}">
                  <a16:creationId xmlns:a16="http://schemas.microsoft.com/office/drawing/2014/main" id="{32A235B0-FF1A-424F-B994-563A23484D8A}"/>
                </a:ext>
              </a:extLst>
            </p:cNvPr>
            <p:cNvSpPr/>
            <p:nvPr/>
          </p:nvSpPr>
          <p:spPr>
            <a:xfrm>
              <a:off x="1122254" y="5641982"/>
              <a:ext cx="4840744" cy="1024344"/>
            </a:xfrm>
            <a:prstGeom prst="roundRect">
              <a:avLst/>
            </a:prstGeom>
            <a:solidFill>
              <a:schemeClr val="bg1"/>
            </a:solidFill>
            <a:ln w="38100">
              <a:solidFill>
                <a:srgbClr val="6A3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A535438-FF61-654D-B634-411A25FB12B5}"/>
                </a:ext>
              </a:extLst>
            </p:cNvPr>
            <p:cNvSpPr/>
            <p:nvPr/>
          </p:nvSpPr>
          <p:spPr>
            <a:xfrm>
              <a:off x="1194064" y="5626961"/>
              <a:ext cx="4840744" cy="1077218"/>
            </a:xfrm>
            <a:prstGeom prst="rect">
              <a:avLst/>
            </a:prstGeom>
          </p:spPr>
          <p:txBody>
            <a:bodyPr wrap="square">
              <a:spAutoFit/>
            </a:bodyPr>
            <a:lstStyle/>
            <a:p>
              <a:r>
                <a:rPr lang="en-US" sz="3200" b="1" dirty="0"/>
                <a:t>How: </a:t>
              </a:r>
              <a:r>
                <a:rPr lang="en-US" sz="3200" dirty="0"/>
                <a:t>Using the speaker icon, </a:t>
              </a:r>
              <a:br>
                <a:rPr lang="en-US" sz="3200" dirty="0"/>
              </a:br>
              <a:r>
                <a:rPr lang="en-US" sz="3200" dirty="0"/>
                <a:t>wherever it appears</a:t>
              </a:r>
            </a:p>
          </p:txBody>
        </p:sp>
      </p:grpSp>
      <p:grpSp>
        <p:nvGrpSpPr>
          <p:cNvPr id="12" name="Group 11">
            <a:extLst>
              <a:ext uri="{FF2B5EF4-FFF2-40B4-BE49-F238E27FC236}">
                <a16:creationId xmlns:a16="http://schemas.microsoft.com/office/drawing/2014/main" id="{1D389C18-185D-2F45-85AB-83B329DB559B}"/>
              </a:ext>
            </a:extLst>
          </p:cNvPr>
          <p:cNvGrpSpPr/>
          <p:nvPr/>
        </p:nvGrpSpPr>
        <p:grpSpPr>
          <a:xfrm>
            <a:off x="4017818" y="2964710"/>
            <a:ext cx="3121142" cy="2016359"/>
            <a:chOff x="2493818" y="2964709"/>
            <a:chExt cx="3121142" cy="2016359"/>
          </a:xfrm>
        </p:grpSpPr>
        <p:sp>
          <p:nvSpPr>
            <p:cNvPr id="4" name="Rounded Rectangle 3">
              <a:extLst>
                <a:ext uri="{FF2B5EF4-FFF2-40B4-BE49-F238E27FC236}">
                  <a16:creationId xmlns:a16="http://schemas.microsoft.com/office/drawing/2014/main" id="{FB667B46-9FD6-4246-81B3-FDEE176468A2}"/>
                </a:ext>
              </a:extLst>
            </p:cNvPr>
            <p:cNvSpPr/>
            <p:nvPr/>
          </p:nvSpPr>
          <p:spPr>
            <a:xfrm>
              <a:off x="2493818" y="2964709"/>
              <a:ext cx="314696" cy="314696"/>
            </a:xfrm>
            <a:prstGeom prst="roundRect">
              <a:avLst/>
            </a:prstGeom>
            <a:noFill/>
            <a:ln w="28575">
              <a:solidFill>
                <a:srgbClr val="6A388A"/>
              </a:solidFill>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837D9D5C-9CD4-5D4D-9EAD-884422BB97E9}"/>
                </a:ext>
              </a:extLst>
            </p:cNvPr>
            <p:cNvSpPr/>
            <p:nvPr/>
          </p:nvSpPr>
          <p:spPr>
            <a:xfrm>
              <a:off x="4655127" y="2964709"/>
              <a:ext cx="314696" cy="314696"/>
            </a:xfrm>
            <a:prstGeom prst="roundRect">
              <a:avLst/>
            </a:prstGeom>
            <a:noFill/>
            <a:ln w="28575">
              <a:solidFill>
                <a:srgbClr val="6A388A"/>
              </a:solidFill>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D468BEE7-E835-2348-A377-C01B5C4B86C9}"/>
                </a:ext>
              </a:extLst>
            </p:cNvPr>
            <p:cNvSpPr/>
            <p:nvPr/>
          </p:nvSpPr>
          <p:spPr>
            <a:xfrm>
              <a:off x="2493818" y="4324404"/>
              <a:ext cx="314696" cy="314696"/>
            </a:xfrm>
            <a:prstGeom prst="roundRect">
              <a:avLst/>
            </a:prstGeom>
            <a:noFill/>
            <a:ln w="28575">
              <a:solidFill>
                <a:srgbClr val="6A388A"/>
              </a:solidFill>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4FB437D5-8211-7846-90E8-9E45BDD45283}"/>
                </a:ext>
              </a:extLst>
            </p:cNvPr>
            <p:cNvSpPr/>
            <p:nvPr/>
          </p:nvSpPr>
          <p:spPr>
            <a:xfrm>
              <a:off x="2559350" y="4666372"/>
              <a:ext cx="314696" cy="314696"/>
            </a:xfrm>
            <a:prstGeom prst="roundRect">
              <a:avLst/>
            </a:prstGeom>
            <a:noFill/>
            <a:ln w="28575">
              <a:solidFill>
                <a:srgbClr val="6A388A"/>
              </a:solidFill>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70955535-0548-484A-9716-31DA87A66C86}"/>
                </a:ext>
              </a:extLst>
            </p:cNvPr>
            <p:cNvSpPr/>
            <p:nvPr/>
          </p:nvSpPr>
          <p:spPr>
            <a:xfrm>
              <a:off x="3928825" y="4666372"/>
              <a:ext cx="314696" cy="314696"/>
            </a:xfrm>
            <a:prstGeom prst="roundRect">
              <a:avLst/>
            </a:prstGeom>
            <a:noFill/>
            <a:ln w="28575">
              <a:solidFill>
                <a:srgbClr val="6A388A"/>
              </a:solidFill>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B069B86A-62A7-E14C-8C04-85784D153923}"/>
                </a:ext>
              </a:extLst>
            </p:cNvPr>
            <p:cNvSpPr/>
            <p:nvPr/>
          </p:nvSpPr>
          <p:spPr>
            <a:xfrm>
              <a:off x="5300264" y="4666372"/>
              <a:ext cx="314696" cy="314696"/>
            </a:xfrm>
            <a:prstGeom prst="roundRect">
              <a:avLst/>
            </a:prstGeom>
            <a:noFill/>
            <a:ln w="28575">
              <a:solidFill>
                <a:srgbClr val="6A388A"/>
              </a:solidFill>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8929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451321F-E19E-164B-AB74-505697CF9AA7}"/>
              </a:ext>
            </a:extLst>
          </p:cNvPr>
          <p:cNvGrpSpPr/>
          <p:nvPr/>
        </p:nvGrpSpPr>
        <p:grpSpPr>
          <a:xfrm>
            <a:off x="2416802" y="2339398"/>
            <a:ext cx="7557023" cy="4132747"/>
            <a:chOff x="892801" y="2339397"/>
            <a:chExt cx="7557023" cy="4132747"/>
          </a:xfrm>
        </p:grpSpPr>
        <p:pic>
          <p:nvPicPr>
            <p:cNvPr id="5" name="Picture 4">
              <a:extLst>
                <a:ext uri="{FF2B5EF4-FFF2-40B4-BE49-F238E27FC236}">
                  <a16:creationId xmlns:a16="http://schemas.microsoft.com/office/drawing/2014/main" id="{A5A12234-8FAF-B748-A5CD-B380C3E2DF6C}"/>
                </a:ext>
              </a:extLst>
            </p:cNvPr>
            <p:cNvPicPr>
              <a:picLocks noChangeAspect="1"/>
            </p:cNvPicPr>
            <p:nvPr/>
          </p:nvPicPr>
          <p:blipFill>
            <a:blip r:embed="rId3"/>
            <a:srcRect/>
            <a:stretch/>
          </p:blipFill>
          <p:spPr>
            <a:xfrm>
              <a:off x="892801" y="2339397"/>
              <a:ext cx="7557023" cy="4132747"/>
            </a:xfrm>
            <a:prstGeom prst="rect">
              <a:avLst/>
            </a:prstGeom>
          </p:spPr>
        </p:pic>
        <p:sp>
          <p:nvSpPr>
            <p:cNvPr id="2" name="Rectangle 1">
              <a:extLst>
                <a:ext uri="{FF2B5EF4-FFF2-40B4-BE49-F238E27FC236}">
                  <a16:creationId xmlns:a16="http://schemas.microsoft.com/office/drawing/2014/main" id="{FC4DDF36-541C-5C4D-83DC-A2E7E2364616}"/>
                </a:ext>
              </a:extLst>
            </p:cNvPr>
            <p:cNvSpPr/>
            <p:nvPr/>
          </p:nvSpPr>
          <p:spPr>
            <a:xfrm>
              <a:off x="1985554" y="2592634"/>
              <a:ext cx="5394960" cy="3364029"/>
            </a:xfrm>
            <a:prstGeom prst="rect">
              <a:avLst/>
            </a:prstGeom>
            <a:solidFill>
              <a:srgbClr val="3C77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ounded Rectangle 6">
            <a:extLst>
              <a:ext uri="{FF2B5EF4-FFF2-40B4-BE49-F238E27FC236}">
                <a16:creationId xmlns:a16="http://schemas.microsoft.com/office/drawing/2014/main" id="{F3177B75-E741-5E44-93CE-C3CAF544C1D2}"/>
              </a:ext>
            </a:extLst>
          </p:cNvPr>
          <p:cNvSpPr/>
          <p:nvPr/>
        </p:nvSpPr>
        <p:spPr>
          <a:xfrm>
            <a:off x="612988" y="29410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17124857-92CE-874D-8898-FFE88C6B8036}"/>
              </a:ext>
            </a:extLst>
          </p:cNvPr>
          <p:cNvSpPr/>
          <p:nvPr/>
        </p:nvSpPr>
        <p:spPr>
          <a:xfrm>
            <a:off x="2176161" y="368223"/>
            <a:ext cx="8481219" cy="769441"/>
          </a:xfrm>
          <a:prstGeom prst="rect">
            <a:avLst/>
          </a:prstGeom>
        </p:spPr>
        <p:txBody>
          <a:bodyPr wrap="square">
            <a:spAutoFit/>
          </a:bodyPr>
          <a:lstStyle/>
          <a:p>
            <a:pPr>
              <a:defRPr/>
            </a:pPr>
            <a:r>
              <a:rPr lang="en-US" altLang="en-US" sz="4400" b="1" dirty="0"/>
              <a:t>Closed Captioning</a:t>
            </a:r>
            <a:endParaRPr lang="en-US" sz="4400" b="1" dirty="0"/>
          </a:p>
        </p:txBody>
      </p:sp>
      <p:grpSp>
        <p:nvGrpSpPr>
          <p:cNvPr id="9" name="Group 8">
            <a:extLst>
              <a:ext uri="{FF2B5EF4-FFF2-40B4-BE49-F238E27FC236}">
                <a16:creationId xmlns:a16="http://schemas.microsoft.com/office/drawing/2014/main" id="{E5CBC956-7EA5-5846-81E6-7DB94EAB22EB}"/>
              </a:ext>
            </a:extLst>
          </p:cNvPr>
          <p:cNvGrpSpPr/>
          <p:nvPr/>
        </p:nvGrpSpPr>
        <p:grpSpPr>
          <a:xfrm>
            <a:off x="3310708" y="1606032"/>
            <a:ext cx="5570584" cy="1077218"/>
            <a:chOff x="1122254" y="5626961"/>
            <a:chExt cx="5269819" cy="1077218"/>
          </a:xfrm>
        </p:grpSpPr>
        <p:sp>
          <p:nvSpPr>
            <p:cNvPr id="10" name="Rounded Rectangle 9">
              <a:extLst>
                <a:ext uri="{FF2B5EF4-FFF2-40B4-BE49-F238E27FC236}">
                  <a16:creationId xmlns:a16="http://schemas.microsoft.com/office/drawing/2014/main" id="{32A235B0-FF1A-424F-B994-563A23484D8A}"/>
                </a:ext>
              </a:extLst>
            </p:cNvPr>
            <p:cNvSpPr/>
            <p:nvPr/>
          </p:nvSpPr>
          <p:spPr>
            <a:xfrm>
              <a:off x="1122254" y="5641982"/>
              <a:ext cx="5269818" cy="1024344"/>
            </a:xfrm>
            <a:prstGeom prst="roundRect">
              <a:avLst/>
            </a:prstGeom>
            <a:solidFill>
              <a:schemeClr val="bg1"/>
            </a:solidFill>
            <a:ln w="38100">
              <a:solidFill>
                <a:srgbClr val="6A3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A535438-FF61-654D-B634-411A25FB12B5}"/>
                </a:ext>
              </a:extLst>
            </p:cNvPr>
            <p:cNvSpPr/>
            <p:nvPr/>
          </p:nvSpPr>
          <p:spPr>
            <a:xfrm>
              <a:off x="1194064" y="5626961"/>
              <a:ext cx="5198009" cy="1077218"/>
            </a:xfrm>
            <a:prstGeom prst="rect">
              <a:avLst/>
            </a:prstGeom>
          </p:spPr>
          <p:txBody>
            <a:bodyPr wrap="square">
              <a:spAutoFit/>
            </a:bodyPr>
            <a:lstStyle/>
            <a:p>
              <a:r>
                <a:rPr lang="en-US" sz="3200" b="1" dirty="0"/>
                <a:t>How: </a:t>
              </a:r>
              <a:r>
                <a:rPr lang="en-US" sz="3200" dirty="0"/>
                <a:t>Using the CC box in the bottom left corner of the screen</a:t>
              </a:r>
            </a:p>
          </p:txBody>
        </p:sp>
      </p:grpSp>
      <p:grpSp>
        <p:nvGrpSpPr>
          <p:cNvPr id="13" name="Group 12">
            <a:extLst>
              <a:ext uri="{FF2B5EF4-FFF2-40B4-BE49-F238E27FC236}">
                <a16:creationId xmlns:a16="http://schemas.microsoft.com/office/drawing/2014/main" id="{8F754BA6-9B44-3247-8F1A-CD7951F1C2A3}"/>
              </a:ext>
            </a:extLst>
          </p:cNvPr>
          <p:cNvGrpSpPr/>
          <p:nvPr/>
        </p:nvGrpSpPr>
        <p:grpSpPr>
          <a:xfrm>
            <a:off x="1800329" y="2923132"/>
            <a:ext cx="2161904" cy="1657153"/>
            <a:chOff x="82244" y="2297599"/>
            <a:chExt cx="2161904" cy="1814713"/>
          </a:xfrm>
          <a:solidFill>
            <a:schemeClr val="bg1">
              <a:lumMod val="85000"/>
            </a:schemeClr>
          </a:solidFill>
        </p:grpSpPr>
        <p:sp>
          <p:nvSpPr>
            <p:cNvPr id="15" name="Rounded Rectangle 14">
              <a:extLst>
                <a:ext uri="{FF2B5EF4-FFF2-40B4-BE49-F238E27FC236}">
                  <a16:creationId xmlns:a16="http://schemas.microsoft.com/office/drawing/2014/main" id="{17580FFF-D443-AD4E-8233-5A986B54131A}"/>
                </a:ext>
              </a:extLst>
            </p:cNvPr>
            <p:cNvSpPr/>
            <p:nvPr/>
          </p:nvSpPr>
          <p:spPr>
            <a:xfrm>
              <a:off x="82244" y="2297599"/>
              <a:ext cx="2161904" cy="1811210"/>
            </a:xfrm>
            <a:prstGeom prst="roundRect">
              <a:avLst/>
            </a:prstGeom>
            <a:solidFill>
              <a:schemeClr val="bg1"/>
            </a:solidFill>
            <a:ln w="38100">
              <a:solidFill>
                <a:srgbClr val="6A3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6F896F2-0A33-814C-B912-8AC1685FAAEC}"/>
                </a:ext>
              </a:extLst>
            </p:cNvPr>
            <p:cNvSpPr txBox="1"/>
            <p:nvPr/>
          </p:nvSpPr>
          <p:spPr>
            <a:xfrm>
              <a:off x="135514" y="2393411"/>
              <a:ext cx="2055363" cy="1718901"/>
            </a:xfrm>
            <a:prstGeom prst="rect">
              <a:avLst/>
            </a:prstGeom>
            <a:noFill/>
          </p:spPr>
          <p:txBody>
            <a:bodyPr wrap="square" rtlCol="0">
              <a:spAutoFit/>
            </a:bodyPr>
            <a:lstStyle/>
            <a:p>
              <a:r>
                <a:rPr lang="en-US" sz="2400" dirty="0"/>
                <a:t>Clicking the CC box allows you to view the text on screen.</a:t>
              </a:r>
            </a:p>
          </p:txBody>
        </p:sp>
      </p:grpSp>
      <p:pic>
        <p:nvPicPr>
          <p:cNvPr id="18" name="Picture 17">
            <a:extLst>
              <a:ext uri="{FF2B5EF4-FFF2-40B4-BE49-F238E27FC236}">
                <a16:creationId xmlns:a16="http://schemas.microsoft.com/office/drawing/2014/main" id="{14FE0FE2-9708-B346-803E-8E958DF15C44}"/>
              </a:ext>
            </a:extLst>
          </p:cNvPr>
          <p:cNvPicPr>
            <a:picLocks noChangeAspect="1"/>
          </p:cNvPicPr>
          <p:nvPr/>
        </p:nvPicPr>
        <p:blipFill rotWithShape="1">
          <a:blip r:embed="rId4"/>
          <a:srcRect l="17444" r="17268"/>
          <a:stretch/>
        </p:blipFill>
        <p:spPr>
          <a:xfrm>
            <a:off x="4343137" y="2797850"/>
            <a:ext cx="3952892" cy="3044215"/>
          </a:xfrm>
          <a:prstGeom prst="rect">
            <a:avLst/>
          </a:prstGeom>
        </p:spPr>
      </p:pic>
      <p:pic>
        <p:nvPicPr>
          <p:cNvPr id="19" name="Picture 18">
            <a:extLst>
              <a:ext uri="{FF2B5EF4-FFF2-40B4-BE49-F238E27FC236}">
                <a16:creationId xmlns:a16="http://schemas.microsoft.com/office/drawing/2014/main" id="{066365E4-BB1F-7C44-8AB5-7A46E478FD47}"/>
              </a:ext>
            </a:extLst>
          </p:cNvPr>
          <p:cNvPicPr>
            <a:picLocks noChangeAspect="1"/>
          </p:cNvPicPr>
          <p:nvPr/>
        </p:nvPicPr>
        <p:blipFill rotWithShape="1">
          <a:blip r:embed="rId4"/>
          <a:srcRect l="1" t="80472" r="90824" b="3948"/>
          <a:stretch/>
        </p:blipFill>
        <p:spPr>
          <a:xfrm>
            <a:off x="3673410" y="5251969"/>
            <a:ext cx="555506" cy="474274"/>
          </a:xfrm>
          <a:prstGeom prst="rect">
            <a:avLst/>
          </a:prstGeom>
          <a:ln>
            <a:noFill/>
          </a:ln>
        </p:spPr>
      </p:pic>
      <p:cxnSp>
        <p:nvCxnSpPr>
          <p:cNvPr id="37" name="Straight Arrow Connector 36">
            <a:extLst>
              <a:ext uri="{FF2B5EF4-FFF2-40B4-BE49-F238E27FC236}">
                <a16:creationId xmlns:a16="http://schemas.microsoft.com/office/drawing/2014/main" id="{57E242B9-7AEF-1848-B057-E1DE0E70D0CA}"/>
              </a:ext>
            </a:extLst>
          </p:cNvPr>
          <p:cNvCxnSpPr>
            <a:cxnSpLocks/>
          </p:cNvCxnSpPr>
          <p:nvPr/>
        </p:nvCxnSpPr>
        <p:spPr>
          <a:xfrm>
            <a:off x="3948380" y="4191992"/>
            <a:ext cx="0" cy="1119356"/>
          </a:xfrm>
          <a:prstGeom prst="straightConnector1">
            <a:avLst/>
          </a:prstGeom>
          <a:ln w="177800">
            <a:solidFill>
              <a:srgbClr val="6A388A"/>
            </a:solidFill>
            <a:tailEnd type="triangle"/>
          </a:ln>
          <a:effectLst>
            <a:outerShdw blurRad="63500" sx="102000" sy="102000" algn="ct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1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04068E-5FB0-2144-A749-A85D99C14ACB}"/>
              </a:ext>
            </a:extLst>
          </p:cNvPr>
          <p:cNvPicPr>
            <a:picLocks noChangeAspect="1"/>
          </p:cNvPicPr>
          <p:nvPr/>
        </p:nvPicPr>
        <p:blipFill>
          <a:blip r:embed="rId3"/>
          <a:stretch>
            <a:fillRect/>
          </a:stretch>
        </p:blipFill>
        <p:spPr>
          <a:xfrm>
            <a:off x="1524000" y="0"/>
            <a:ext cx="9144000" cy="6858000"/>
          </a:xfrm>
          <a:prstGeom prst="rect">
            <a:avLst/>
          </a:prstGeom>
        </p:spPr>
      </p:pic>
      <p:pic>
        <p:nvPicPr>
          <p:cNvPr id="6" name="Picture 5">
            <a:extLst>
              <a:ext uri="{FF2B5EF4-FFF2-40B4-BE49-F238E27FC236}">
                <a16:creationId xmlns:a16="http://schemas.microsoft.com/office/drawing/2014/main" id="{C2768905-7937-5B46-A7BB-95B48CAB3FD3}"/>
              </a:ext>
            </a:extLst>
          </p:cNvPr>
          <p:cNvPicPr>
            <a:picLocks noChangeAspect="1"/>
          </p:cNvPicPr>
          <p:nvPr/>
        </p:nvPicPr>
        <p:blipFill>
          <a:blip r:embed="rId4"/>
          <a:stretch>
            <a:fillRect/>
          </a:stretch>
        </p:blipFill>
        <p:spPr>
          <a:xfrm>
            <a:off x="6012025" y="2364444"/>
            <a:ext cx="4506686" cy="4371069"/>
          </a:xfrm>
          <a:prstGeom prst="rect">
            <a:avLst/>
          </a:prstGeom>
          <a:effectLst>
            <a:outerShdw blurRad="63500" sx="102000" sy="102000" algn="ctr" rotWithShape="0">
              <a:prstClr val="black">
                <a:alpha val="40000"/>
              </a:prstClr>
            </a:outerShdw>
          </a:effectLst>
        </p:spPr>
      </p:pic>
      <p:sp>
        <p:nvSpPr>
          <p:cNvPr id="4" name="Title 3">
            <a:extLst>
              <a:ext uri="{FF2B5EF4-FFF2-40B4-BE49-F238E27FC236}">
                <a16:creationId xmlns:a16="http://schemas.microsoft.com/office/drawing/2014/main" id="{CA4FC726-D7AB-F443-BA13-597A225EEE32}"/>
              </a:ext>
            </a:extLst>
          </p:cNvPr>
          <p:cNvSpPr>
            <a:spLocks noGrp="1"/>
          </p:cNvSpPr>
          <p:nvPr>
            <p:ph type="title"/>
          </p:nvPr>
        </p:nvSpPr>
        <p:spPr>
          <a:xfrm>
            <a:off x="1785005" y="1670350"/>
            <a:ext cx="7886700" cy="1325563"/>
          </a:xfrm>
          <a:ln>
            <a:noFill/>
          </a:ln>
        </p:spPr>
        <p:txBody>
          <a:bodyPr>
            <a:noAutofit/>
          </a:bodyPr>
          <a:lstStyle/>
          <a:p>
            <a:r>
              <a:rPr lang="en-US" sz="6000" dirty="0"/>
              <a:t>Get Pumped Up</a:t>
            </a:r>
            <a:br>
              <a:rPr lang="en-US" sz="6000" dirty="0"/>
            </a:br>
            <a:r>
              <a:rPr lang="en-US" sz="6000" dirty="0"/>
              <a:t>for Success!</a:t>
            </a:r>
          </a:p>
        </p:txBody>
      </p:sp>
      <p:pic>
        <p:nvPicPr>
          <p:cNvPr id="9" name="Picture 8">
            <a:extLst>
              <a:ext uri="{FF2B5EF4-FFF2-40B4-BE49-F238E27FC236}">
                <a16:creationId xmlns:a16="http://schemas.microsoft.com/office/drawing/2014/main" id="{83421F71-E17A-FB40-B669-433B4C220DDE}"/>
              </a:ext>
            </a:extLst>
          </p:cNvPr>
          <p:cNvPicPr>
            <a:picLocks noChangeAspect="1"/>
          </p:cNvPicPr>
          <p:nvPr/>
        </p:nvPicPr>
        <p:blipFill>
          <a:blip r:embed="rId5"/>
          <a:srcRect/>
          <a:stretch/>
        </p:blipFill>
        <p:spPr>
          <a:xfrm>
            <a:off x="1785006" y="571356"/>
            <a:ext cx="3039621" cy="667234"/>
          </a:xfrm>
          <a:prstGeom prst="rect">
            <a:avLst/>
          </a:prstGeom>
        </p:spPr>
      </p:pic>
      <p:sp>
        <p:nvSpPr>
          <p:cNvPr id="11" name="Title 3">
            <a:extLst>
              <a:ext uri="{FF2B5EF4-FFF2-40B4-BE49-F238E27FC236}">
                <a16:creationId xmlns:a16="http://schemas.microsoft.com/office/drawing/2014/main" id="{AEF4D14F-7654-D348-B674-DAC78F13F332}"/>
              </a:ext>
            </a:extLst>
          </p:cNvPr>
          <p:cNvSpPr txBox="1">
            <a:spLocks/>
          </p:cNvSpPr>
          <p:nvPr/>
        </p:nvSpPr>
        <p:spPr>
          <a:xfrm>
            <a:off x="1785005" y="3487424"/>
            <a:ext cx="2962962" cy="5543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4000" dirty="0"/>
              <a:t>Kindergarten</a:t>
            </a:r>
          </a:p>
        </p:txBody>
      </p:sp>
      <p:cxnSp>
        <p:nvCxnSpPr>
          <p:cNvPr id="13" name="Straight Connector 12">
            <a:extLst>
              <a:ext uri="{FF2B5EF4-FFF2-40B4-BE49-F238E27FC236}">
                <a16:creationId xmlns:a16="http://schemas.microsoft.com/office/drawing/2014/main" id="{EFE18F05-DE3D-C045-BCE5-80E14775C931}"/>
              </a:ext>
            </a:extLst>
          </p:cNvPr>
          <p:cNvCxnSpPr>
            <a:cxnSpLocks/>
          </p:cNvCxnSpPr>
          <p:nvPr/>
        </p:nvCxnSpPr>
        <p:spPr>
          <a:xfrm>
            <a:off x="1878316" y="3297652"/>
            <a:ext cx="3597769" cy="0"/>
          </a:xfrm>
          <a:prstGeom prst="line">
            <a:avLst/>
          </a:prstGeom>
          <a:ln w="2222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43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7D09A7-C65A-AE49-8981-C0C339D1834F}"/>
              </a:ext>
            </a:extLst>
          </p:cNvPr>
          <p:cNvPicPr>
            <a:picLocks noChangeAspect="1"/>
          </p:cNvPicPr>
          <p:nvPr/>
        </p:nvPicPr>
        <p:blipFill>
          <a:blip r:embed="rId3"/>
          <a:stretch>
            <a:fillRect/>
          </a:stretch>
        </p:blipFill>
        <p:spPr>
          <a:xfrm>
            <a:off x="6596382" y="1546275"/>
            <a:ext cx="3751705" cy="4234879"/>
          </a:xfrm>
          <a:prstGeom prst="rect">
            <a:avLst/>
          </a:prstGeom>
          <a:effectLst>
            <a:outerShdw blurRad="63500" sx="102000" sy="102000" algn="ctr" rotWithShape="0">
              <a:prstClr val="black">
                <a:alpha val="40000"/>
              </a:prstClr>
            </a:outerShdw>
          </a:effectLst>
        </p:spPr>
      </p:pic>
      <p:sp>
        <p:nvSpPr>
          <p:cNvPr id="19" name="Rounded Rectangle 18">
            <a:extLst>
              <a:ext uri="{FF2B5EF4-FFF2-40B4-BE49-F238E27FC236}">
                <a16:creationId xmlns:a16="http://schemas.microsoft.com/office/drawing/2014/main" id="{97F4AAFE-BB1D-5249-8BBB-D83318315C1F}"/>
              </a:ext>
            </a:extLst>
          </p:cNvPr>
          <p:cNvSpPr/>
          <p:nvPr/>
        </p:nvSpPr>
        <p:spPr>
          <a:xfrm>
            <a:off x="617553"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a:extLst>
              <a:ext uri="{FF2B5EF4-FFF2-40B4-BE49-F238E27FC236}">
                <a16:creationId xmlns:a16="http://schemas.microsoft.com/office/drawing/2014/main" id="{D7B89236-BD25-DC40-B507-32C26D35FE61}"/>
              </a:ext>
            </a:extLst>
          </p:cNvPr>
          <p:cNvSpPr/>
          <p:nvPr/>
        </p:nvSpPr>
        <p:spPr>
          <a:xfrm>
            <a:off x="2091516" y="368223"/>
            <a:ext cx="8481219" cy="769441"/>
          </a:xfrm>
          <a:prstGeom prst="rect">
            <a:avLst/>
          </a:prstGeom>
        </p:spPr>
        <p:txBody>
          <a:bodyPr wrap="square">
            <a:spAutoFit/>
          </a:bodyPr>
          <a:lstStyle/>
          <a:p>
            <a:pPr>
              <a:defRPr/>
            </a:pPr>
            <a:r>
              <a:rPr lang="en-US" altLang="en-US" sz="4400" b="1" dirty="0"/>
              <a:t>What We Will Cover</a:t>
            </a:r>
            <a:endParaRPr lang="en-US" sz="4400" dirty="0"/>
          </a:p>
        </p:txBody>
      </p:sp>
      <p:grpSp>
        <p:nvGrpSpPr>
          <p:cNvPr id="25" name="Group 24">
            <a:extLst>
              <a:ext uri="{FF2B5EF4-FFF2-40B4-BE49-F238E27FC236}">
                <a16:creationId xmlns:a16="http://schemas.microsoft.com/office/drawing/2014/main" id="{552C039F-E809-E04C-B956-44ACB3FCBD16}"/>
              </a:ext>
            </a:extLst>
          </p:cNvPr>
          <p:cNvGrpSpPr/>
          <p:nvPr/>
        </p:nvGrpSpPr>
        <p:grpSpPr>
          <a:xfrm>
            <a:off x="2220805" y="1608063"/>
            <a:ext cx="3360354" cy="694944"/>
            <a:chOff x="696805" y="1392163"/>
            <a:chExt cx="3360354" cy="694944"/>
          </a:xfrm>
        </p:grpSpPr>
        <p:pic>
          <p:nvPicPr>
            <p:cNvPr id="41" name="Picture 21">
              <a:extLst>
                <a:ext uri="{FF2B5EF4-FFF2-40B4-BE49-F238E27FC236}">
                  <a16:creationId xmlns:a16="http://schemas.microsoft.com/office/drawing/2014/main" id="{CC76FF16-E69F-2844-8D99-2AC9DF335D4E}"/>
                </a:ext>
              </a:extLst>
            </p:cNvPr>
            <p:cNvPicPr>
              <a:picLocks noChangeAspect="1" noChangeArrowheads="1"/>
            </p:cNvPicPr>
            <p:nvPr/>
          </p:nvPicPr>
          <p:blipFill>
            <a:blip r:embed="rId4"/>
            <a:srcRect/>
            <a:stretch/>
          </p:blipFill>
          <p:spPr bwMode="auto">
            <a:xfrm>
              <a:off x="696805" y="1392163"/>
              <a:ext cx="694944" cy="694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 name="Rectangle 41">
              <a:extLst>
                <a:ext uri="{FF2B5EF4-FFF2-40B4-BE49-F238E27FC236}">
                  <a16:creationId xmlns:a16="http://schemas.microsoft.com/office/drawing/2014/main" id="{364ABC50-D42C-4F45-8B23-0D563E19AEA8}"/>
                </a:ext>
              </a:extLst>
            </p:cNvPr>
            <p:cNvSpPr/>
            <p:nvPr/>
          </p:nvSpPr>
          <p:spPr>
            <a:xfrm>
              <a:off x="1343787" y="1447248"/>
              <a:ext cx="2713372" cy="584775"/>
            </a:xfrm>
            <a:prstGeom prst="rect">
              <a:avLst/>
            </a:prstGeom>
          </p:spPr>
          <p:txBody>
            <a:bodyPr wrap="none">
              <a:spAutoFit/>
            </a:bodyPr>
            <a:lstStyle/>
            <a:p>
              <a:r>
                <a:rPr lang="en-US" altLang="en-US" sz="3200" dirty="0"/>
                <a:t>Things to know</a:t>
              </a:r>
            </a:p>
          </p:txBody>
        </p:sp>
      </p:grpSp>
      <p:grpSp>
        <p:nvGrpSpPr>
          <p:cNvPr id="43" name="Group 42">
            <a:extLst>
              <a:ext uri="{FF2B5EF4-FFF2-40B4-BE49-F238E27FC236}">
                <a16:creationId xmlns:a16="http://schemas.microsoft.com/office/drawing/2014/main" id="{B16CB18E-E721-8645-A189-8A2806330EE8}"/>
              </a:ext>
            </a:extLst>
          </p:cNvPr>
          <p:cNvGrpSpPr/>
          <p:nvPr/>
        </p:nvGrpSpPr>
        <p:grpSpPr>
          <a:xfrm>
            <a:off x="2220806" y="2465042"/>
            <a:ext cx="3387219" cy="691949"/>
            <a:chOff x="696805" y="2245949"/>
            <a:chExt cx="3387219" cy="691949"/>
          </a:xfrm>
        </p:grpSpPr>
        <p:pic>
          <p:nvPicPr>
            <p:cNvPr id="44" name="Picture 4">
              <a:extLst>
                <a:ext uri="{FF2B5EF4-FFF2-40B4-BE49-F238E27FC236}">
                  <a16:creationId xmlns:a16="http://schemas.microsoft.com/office/drawing/2014/main" id="{C9EBA085-E521-494B-BF11-1FC9C657DFD8}"/>
                </a:ext>
              </a:extLst>
            </p:cNvPr>
            <p:cNvPicPr>
              <a:picLocks noChangeAspect="1" noChangeArrowheads="1"/>
            </p:cNvPicPr>
            <p:nvPr/>
          </p:nvPicPr>
          <p:blipFill>
            <a:blip r:embed="rId5"/>
            <a:srcRect/>
            <a:stretch/>
          </p:blipFill>
          <p:spPr bwMode="auto">
            <a:xfrm>
              <a:off x="696805" y="2245949"/>
              <a:ext cx="704088" cy="691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a:extLst>
                <a:ext uri="{FF2B5EF4-FFF2-40B4-BE49-F238E27FC236}">
                  <a16:creationId xmlns:a16="http://schemas.microsoft.com/office/drawing/2014/main" id="{64D03E98-EB7A-1D47-B280-9053912A9BC8}"/>
                </a:ext>
              </a:extLst>
            </p:cNvPr>
            <p:cNvSpPr/>
            <p:nvPr/>
          </p:nvSpPr>
          <p:spPr>
            <a:xfrm>
              <a:off x="1343787" y="2299536"/>
              <a:ext cx="2740237" cy="584775"/>
            </a:xfrm>
            <a:prstGeom prst="rect">
              <a:avLst/>
            </a:prstGeom>
          </p:spPr>
          <p:txBody>
            <a:bodyPr wrap="none">
              <a:spAutoFit/>
            </a:bodyPr>
            <a:lstStyle/>
            <a:p>
              <a:r>
                <a:rPr lang="en-US" altLang="en-US" sz="3200" dirty="0"/>
                <a:t>What to expect</a:t>
              </a:r>
            </a:p>
          </p:txBody>
        </p:sp>
      </p:grpSp>
      <p:grpSp>
        <p:nvGrpSpPr>
          <p:cNvPr id="46" name="Group 45">
            <a:extLst>
              <a:ext uri="{FF2B5EF4-FFF2-40B4-BE49-F238E27FC236}">
                <a16:creationId xmlns:a16="http://schemas.microsoft.com/office/drawing/2014/main" id="{D47DBF25-88B3-AE44-B2CC-22246FEE40E8}"/>
              </a:ext>
            </a:extLst>
          </p:cNvPr>
          <p:cNvGrpSpPr/>
          <p:nvPr/>
        </p:nvGrpSpPr>
        <p:grpSpPr>
          <a:xfrm>
            <a:off x="2220805" y="4156681"/>
            <a:ext cx="1501318" cy="695325"/>
            <a:chOff x="696805" y="4822628"/>
            <a:chExt cx="1501318" cy="695325"/>
          </a:xfrm>
        </p:grpSpPr>
        <p:pic>
          <p:nvPicPr>
            <p:cNvPr id="47" name="Picture 8">
              <a:extLst>
                <a:ext uri="{FF2B5EF4-FFF2-40B4-BE49-F238E27FC236}">
                  <a16:creationId xmlns:a16="http://schemas.microsoft.com/office/drawing/2014/main" id="{3FD3B775-A14C-2242-9E4F-29B1476C56A7}"/>
                </a:ext>
              </a:extLst>
            </p:cNvPr>
            <p:cNvPicPr>
              <a:picLocks noChangeAspect="1" noChangeArrowheads="1"/>
            </p:cNvPicPr>
            <p:nvPr/>
          </p:nvPicPr>
          <p:blipFill>
            <a:blip r:embed="rId6"/>
            <a:srcRect/>
            <a:stretch/>
          </p:blipFill>
          <p:spPr bwMode="auto">
            <a:xfrm>
              <a:off x="696805" y="4822628"/>
              <a:ext cx="69532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 name="Rectangle 47">
              <a:extLst>
                <a:ext uri="{FF2B5EF4-FFF2-40B4-BE49-F238E27FC236}">
                  <a16:creationId xmlns:a16="http://schemas.microsoft.com/office/drawing/2014/main" id="{02760C80-080D-7B48-A870-83788B2B5F53}"/>
                </a:ext>
              </a:extLst>
            </p:cNvPr>
            <p:cNvSpPr/>
            <p:nvPr/>
          </p:nvSpPr>
          <p:spPr>
            <a:xfrm>
              <a:off x="1343787" y="4877903"/>
              <a:ext cx="854336" cy="584775"/>
            </a:xfrm>
            <a:prstGeom prst="rect">
              <a:avLst/>
            </a:prstGeom>
          </p:spPr>
          <p:txBody>
            <a:bodyPr wrap="none">
              <a:spAutoFit/>
            </a:bodyPr>
            <a:lstStyle/>
            <a:p>
              <a:r>
                <a:rPr lang="en-US" altLang="en-US" sz="3200" dirty="0"/>
                <a:t>Tips</a:t>
              </a:r>
            </a:p>
          </p:txBody>
        </p:sp>
      </p:grpSp>
      <p:grpSp>
        <p:nvGrpSpPr>
          <p:cNvPr id="49" name="Group 48">
            <a:extLst>
              <a:ext uri="{FF2B5EF4-FFF2-40B4-BE49-F238E27FC236}">
                <a16:creationId xmlns:a16="http://schemas.microsoft.com/office/drawing/2014/main" id="{3D218FE3-0BBE-654C-A6E5-822746B1372E}"/>
              </a:ext>
            </a:extLst>
          </p:cNvPr>
          <p:cNvGrpSpPr/>
          <p:nvPr/>
        </p:nvGrpSpPr>
        <p:grpSpPr>
          <a:xfrm>
            <a:off x="2220806" y="5014037"/>
            <a:ext cx="3453007" cy="696912"/>
            <a:chOff x="696805" y="5674437"/>
            <a:chExt cx="3453007" cy="696912"/>
          </a:xfrm>
        </p:grpSpPr>
        <p:pic>
          <p:nvPicPr>
            <p:cNvPr id="50" name="Picture 6">
              <a:extLst>
                <a:ext uri="{FF2B5EF4-FFF2-40B4-BE49-F238E27FC236}">
                  <a16:creationId xmlns:a16="http://schemas.microsoft.com/office/drawing/2014/main" id="{06572C89-C67D-8F45-8E1A-41C5947E64FB}"/>
                </a:ext>
              </a:extLst>
            </p:cNvPr>
            <p:cNvPicPr>
              <a:picLocks noChangeAspect="1" noChangeArrowheads="1"/>
            </p:cNvPicPr>
            <p:nvPr/>
          </p:nvPicPr>
          <p:blipFill>
            <a:blip r:embed="rId7"/>
            <a:srcRect/>
            <a:stretch/>
          </p:blipFill>
          <p:spPr bwMode="auto">
            <a:xfrm>
              <a:off x="696805" y="5674437"/>
              <a:ext cx="696912" cy="696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 name="Rectangle 50">
              <a:extLst>
                <a:ext uri="{FF2B5EF4-FFF2-40B4-BE49-F238E27FC236}">
                  <a16:creationId xmlns:a16="http://schemas.microsoft.com/office/drawing/2014/main" id="{AE65CCBD-4370-5947-95DF-F30BE56ED21D}"/>
                </a:ext>
              </a:extLst>
            </p:cNvPr>
            <p:cNvSpPr/>
            <p:nvPr/>
          </p:nvSpPr>
          <p:spPr>
            <a:xfrm>
              <a:off x="1343787" y="5730506"/>
              <a:ext cx="2806025" cy="584775"/>
            </a:xfrm>
            <a:prstGeom prst="rect">
              <a:avLst/>
            </a:prstGeom>
          </p:spPr>
          <p:txBody>
            <a:bodyPr wrap="none">
              <a:spAutoFit/>
            </a:bodyPr>
            <a:lstStyle/>
            <a:p>
              <a:r>
                <a:rPr lang="en-US" altLang="en-US" sz="3200" dirty="0"/>
                <a:t>Let's remember</a:t>
              </a:r>
            </a:p>
          </p:txBody>
        </p:sp>
      </p:grpSp>
      <p:grpSp>
        <p:nvGrpSpPr>
          <p:cNvPr id="52" name="Group 51">
            <a:extLst>
              <a:ext uri="{FF2B5EF4-FFF2-40B4-BE49-F238E27FC236}">
                <a16:creationId xmlns:a16="http://schemas.microsoft.com/office/drawing/2014/main" id="{8C711785-4C1B-9E4A-82E1-DE43793182D2}"/>
              </a:ext>
            </a:extLst>
          </p:cNvPr>
          <p:cNvGrpSpPr/>
          <p:nvPr/>
        </p:nvGrpSpPr>
        <p:grpSpPr>
          <a:xfrm>
            <a:off x="2220806" y="3313838"/>
            <a:ext cx="4126653" cy="694944"/>
            <a:chOff x="696805" y="4156680"/>
            <a:chExt cx="4126653" cy="694944"/>
          </a:xfrm>
        </p:grpSpPr>
        <p:pic>
          <p:nvPicPr>
            <p:cNvPr id="53" name="Picture 25">
              <a:extLst>
                <a:ext uri="{FF2B5EF4-FFF2-40B4-BE49-F238E27FC236}">
                  <a16:creationId xmlns:a16="http://schemas.microsoft.com/office/drawing/2014/main" id="{7FC2045E-0AFE-7348-8F88-12B2F9D1C665}"/>
                </a:ext>
              </a:extLst>
            </p:cNvPr>
            <p:cNvPicPr>
              <a:picLocks noChangeAspect="1" noChangeArrowheads="1"/>
            </p:cNvPicPr>
            <p:nvPr/>
          </p:nvPicPr>
          <p:blipFill>
            <a:blip r:embed="rId8"/>
            <a:srcRect/>
            <a:stretch/>
          </p:blipFill>
          <p:spPr bwMode="auto">
            <a:xfrm>
              <a:off x="696805" y="4156680"/>
              <a:ext cx="694944" cy="694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 name="Rectangle 53">
              <a:extLst>
                <a:ext uri="{FF2B5EF4-FFF2-40B4-BE49-F238E27FC236}">
                  <a16:creationId xmlns:a16="http://schemas.microsoft.com/office/drawing/2014/main" id="{FA314516-7643-2E47-8755-82AC19D97EBA}"/>
                </a:ext>
              </a:extLst>
            </p:cNvPr>
            <p:cNvSpPr/>
            <p:nvPr/>
          </p:nvSpPr>
          <p:spPr>
            <a:xfrm>
              <a:off x="1343787" y="4211765"/>
              <a:ext cx="3479671" cy="584775"/>
            </a:xfrm>
            <a:prstGeom prst="rect">
              <a:avLst/>
            </a:prstGeom>
          </p:spPr>
          <p:txBody>
            <a:bodyPr wrap="none">
              <a:spAutoFit/>
            </a:bodyPr>
            <a:lstStyle/>
            <a:p>
              <a:r>
                <a:rPr lang="en-US" altLang="en-US" sz="3200" dirty="0"/>
                <a:t>Introduction Videos</a:t>
              </a:r>
            </a:p>
          </p:txBody>
        </p:sp>
      </p:grpSp>
    </p:spTree>
    <p:extLst>
      <p:ext uri="{BB962C8B-B14F-4D97-AF65-F5344CB8AC3E}">
        <p14:creationId xmlns:p14="http://schemas.microsoft.com/office/powerpoint/2010/main" val="3178804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shirt, room&#10;&#10;Description automatically generated">
            <a:extLst>
              <a:ext uri="{FF2B5EF4-FFF2-40B4-BE49-F238E27FC236}">
                <a16:creationId xmlns:a16="http://schemas.microsoft.com/office/drawing/2014/main" id="{69F3B3F8-379F-1347-9658-12F113F5C678}"/>
              </a:ext>
            </a:extLst>
          </p:cNvPr>
          <p:cNvPicPr>
            <a:picLocks noChangeAspect="1"/>
          </p:cNvPicPr>
          <p:nvPr/>
        </p:nvPicPr>
        <p:blipFill>
          <a:blip r:embed="rId3"/>
          <a:stretch>
            <a:fillRect/>
          </a:stretch>
        </p:blipFill>
        <p:spPr>
          <a:xfrm>
            <a:off x="1524000" y="56272"/>
            <a:ext cx="9144000" cy="6858000"/>
          </a:xfrm>
          <a:prstGeom prst="rect">
            <a:avLst/>
          </a:prstGeom>
        </p:spPr>
      </p:pic>
      <p:sp>
        <p:nvSpPr>
          <p:cNvPr id="18" name="Rectangle 17">
            <a:extLst>
              <a:ext uri="{FF2B5EF4-FFF2-40B4-BE49-F238E27FC236}">
                <a16:creationId xmlns:a16="http://schemas.microsoft.com/office/drawing/2014/main" id="{C27EB658-4DCF-4040-B160-D026351C1D91}"/>
              </a:ext>
            </a:extLst>
          </p:cNvPr>
          <p:cNvSpPr/>
          <p:nvPr/>
        </p:nvSpPr>
        <p:spPr>
          <a:xfrm rot="829050">
            <a:off x="2735578" y="1544243"/>
            <a:ext cx="7745141" cy="1446550"/>
          </a:xfrm>
          <a:prstGeom prst="rect">
            <a:avLst/>
          </a:prstGeom>
        </p:spPr>
        <p:txBody>
          <a:bodyPr wrap="square">
            <a:spAutoFit/>
          </a:bodyPr>
          <a:lstStyle/>
          <a:p>
            <a:pPr algn="ctr"/>
            <a:r>
              <a:rPr lang="en-US" sz="4400" b="1" dirty="0">
                <a:cs typeface="Calibri" panose="020F0502020204030204" pitchFamily="34" charset="0"/>
              </a:rPr>
              <a:t>“Why are we taking the </a:t>
            </a:r>
            <a:br>
              <a:rPr lang="en-US" sz="4400" b="1" dirty="0">
                <a:cs typeface="Calibri" panose="020F0502020204030204" pitchFamily="34" charset="0"/>
              </a:rPr>
            </a:br>
            <a:r>
              <a:rPr lang="en-US" sz="4400" b="1" i="1" dirty="0" err="1">
                <a:cs typeface="Calibri" panose="020F0502020204030204" pitchFamily="34" charset="0"/>
              </a:rPr>
              <a:t>i</a:t>
            </a:r>
            <a:r>
              <a:rPr lang="en-US" sz="4400" b="1" i="1" dirty="0">
                <a:cs typeface="Calibri" panose="020F0502020204030204" pitchFamily="34" charset="0"/>
              </a:rPr>
              <a:t>-Ready Diagnostic</a:t>
            </a:r>
            <a:r>
              <a:rPr lang="en-US" sz="4400" b="1" dirty="0">
                <a:cs typeface="Calibri" panose="020F0502020204030204" pitchFamily="34" charset="0"/>
              </a:rPr>
              <a:t>?”</a:t>
            </a:r>
          </a:p>
        </p:txBody>
      </p:sp>
    </p:spTree>
    <p:extLst>
      <p:ext uri="{BB962C8B-B14F-4D97-AF65-F5344CB8AC3E}">
        <p14:creationId xmlns:p14="http://schemas.microsoft.com/office/powerpoint/2010/main" val="3118276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
            <a:extLst>
              <a:ext uri="{FF2B5EF4-FFF2-40B4-BE49-F238E27FC236}">
                <a16:creationId xmlns:a16="http://schemas.microsoft.com/office/drawing/2014/main" id="{A77F790C-AF30-5A44-9650-015B2F09BD6C}"/>
              </a:ext>
            </a:extLst>
          </p:cNvPr>
          <p:cNvSpPr>
            <a:spLocks noChangeArrowheads="1"/>
          </p:cNvSpPr>
          <p:nvPr/>
        </p:nvSpPr>
        <p:spPr bwMode="auto">
          <a:xfrm>
            <a:off x="2210885" y="1483898"/>
            <a:ext cx="7943850" cy="1697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dirty="0"/>
              <a:t>Remember, the </a:t>
            </a:r>
            <a:r>
              <a:rPr lang="en-US" altLang="en-US" dirty="0"/>
              <a:t>Diagnostic </a:t>
            </a:r>
            <a:r>
              <a:rPr lang="en-US" altLang="en-US" b="1" dirty="0"/>
              <a:t>helps</a:t>
            </a:r>
            <a:r>
              <a:rPr lang="en-US" altLang="en-US" dirty="0"/>
              <a:t> </a:t>
            </a:r>
            <a:r>
              <a:rPr lang="en-US" altLang="en-US" b="1" dirty="0"/>
              <a:t>us</a:t>
            </a:r>
            <a:r>
              <a:rPr lang="en-US" altLang="en-US" dirty="0"/>
              <a:t>:</a:t>
            </a:r>
            <a:r>
              <a:rPr lang="en-US" altLang="en-US" b="1" dirty="0"/>
              <a:t> </a:t>
            </a:r>
          </a:p>
          <a:p>
            <a:pPr marL="457200" lvl="1" indent="0">
              <a:lnSpc>
                <a:spcPct val="150000"/>
              </a:lnSpc>
              <a:spcBef>
                <a:spcPct val="0"/>
              </a:spcBef>
              <a:buNone/>
            </a:pPr>
            <a:br>
              <a:rPr lang="en-US" altLang="en-US" sz="2400" dirty="0"/>
            </a:br>
            <a:endParaRPr lang="en-US" altLang="en-US" sz="2400" dirty="0"/>
          </a:p>
        </p:txBody>
      </p:sp>
      <p:sp>
        <p:nvSpPr>
          <p:cNvPr id="9" name="Rectangle 8">
            <a:extLst>
              <a:ext uri="{FF2B5EF4-FFF2-40B4-BE49-F238E27FC236}">
                <a16:creationId xmlns:a16="http://schemas.microsoft.com/office/drawing/2014/main" id="{ABAFBA45-E2D5-F149-B4FC-48F455BD2EB6}"/>
              </a:ext>
            </a:extLst>
          </p:cNvPr>
          <p:cNvSpPr/>
          <p:nvPr/>
        </p:nvSpPr>
        <p:spPr>
          <a:xfrm>
            <a:off x="5674384" y="4463647"/>
            <a:ext cx="4110617" cy="1077218"/>
          </a:xfrm>
          <a:prstGeom prst="rect">
            <a:avLst/>
          </a:prstGeom>
        </p:spPr>
        <p:txBody>
          <a:bodyPr wrap="square">
            <a:spAutoFit/>
          </a:bodyPr>
          <a:lstStyle/>
          <a:p>
            <a:pPr lvl="1" indent="-457200">
              <a:buFont typeface="Arial" panose="020B0604020202020204" pitchFamily="34" charset="0"/>
              <a:buChar char="•"/>
            </a:pPr>
            <a:r>
              <a:rPr lang="en-US" altLang="en-US" sz="3200" dirty="0"/>
              <a:t>Make the best use </a:t>
            </a:r>
            <a:br>
              <a:rPr lang="en-US" altLang="en-US" sz="3200" dirty="0"/>
            </a:br>
            <a:r>
              <a:rPr lang="en-US" altLang="en-US" sz="3200" dirty="0"/>
              <a:t>of your learning time</a:t>
            </a:r>
            <a:endParaRPr lang="en-US" altLang="en-US" sz="2400" dirty="0"/>
          </a:p>
        </p:txBody>
      </p:sp>
      <p:grpSp>
        <p:nvGrpSpPr>
          <p:cNvPr id="3" name="Group 2">
            <a:extLst>
              <a:ext uri="{FF2B5EF4-FFF2-40B4-BE49-F238E27FC236}">
                <a16:creationId xmlns:a16="http://schemas.microsoft.com/office/drawing/2014/main" id="{A92F8A9B-9DD5-7646-B806-ED1C3A4103B1}"/>
              </a:ext>
            </a:extLst>
          </p:cNvPr>
          <p:cNvGrpSpPr/>
          <p:nvPr/>
        </p:nvGrpSpPr>
        <p:grpSpPr>
          <a:xfrm>
            <a:off x="2143241" y="3429001"/>
            <a:ext cx="3171424" cy="2767506"/>
            <a:chOff x="1387060" y="4455732"/>
            <a:chExt cx="1009974" cy="881342"/>
          </a:xfrm>
          <a:effectLst>
            <a:outerShdw blurRad="63500" sx="102000" sy="102000" algn="ctr" rotWithShape="0">
              <a:prstClr val="black">
                <a:alpha val="40000"/>
              </a:prstClr>
            </a:outerShdw>
          </a:effectLst>
        </p:grpSpPr>
        <p:pic>
          <p:nvPicPr>
            <p:cNvPr id="12" name="Picture 11">
              <a:extLst>
                <a:ext uri="{FF2B5EF4-FFF2-40B4-BE49-F238E27FC236}">
                  <a16:creationId xmlns:a16="http://schemas.microsoft.com/office/drawing/2014/main" id="{F29040E8-409E-4846-822D-06FB94B0D9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5867" y="4455732"/>
              <a:ext cx="551167" cy="55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a:extLst>
                <a:ext uri="{FF2B5EF4-FFF2-40B4-BE49-F238E27FC236}">
                  <a16:creationId xmlns:a16="http://schemas.microsoft.com/office/drawing/2014/main" id="{D9D59D22-904D-1F47-9BB1-E95DAE6C5B72}"/>
                </a:ext>
              </a:extLst>
            </p:cNvPr>
            <p:cNvPicPr>
              <a:picLocks noChangeAspect="1"/>
            </p:cNvPicPr>
            <p:nvPr/>
          </p:nvPicPr>
          <p:blipFill>
            <a:blip r:embed="rId4"/>
            <a:stretch>
              <a:fillRect/>
            </a:stretch>
          </p:blipFill>
          <p:spPr>
            <a:xfrm>
              <a:off x="1387060" y="4616128"/>
              <a:ext cx="789801" cy="720946"/>
            </a:xfrm>
            <a:prstGeom prst="rect">
              <a:avLst/>
            </a:prstGeom>
          </p:spPr>
        </p:pic>
      </p:grpSp>
      <p:sp>
        <p:nvSpPr>
          <p:cNvPr id="10" name="Rectangle 9">
            <a:extLst>
              <a:ext uri="{FF2B5EF4-FFF2-40B4-BE49-F238E27FC236}">
                <a16:creationId xmlns:a16="http://schemas.microsoft.com/office/drawing/2014/main" id="{845E3066-58CE-474C-BBD0-6D72A2DD8D24}"/>
              </a:ext>
            </a:extLst>
          </p:cNvPr>
          <p:cNvSpPr/>
          <p:nvPr/>
        </p:nvSpPr>
        <p:spPr>
          <a:xfrm>
            <a:off x="5608722" y="2340018"/>
            <a:ext cx="4670894" cy="584775"/>
          </a:xfrm>
          <a:prstGeom prst="rect">
            <a:avLst/>
          </a:prstGeom>
        </p:spPr>
        <p:txBody>
          <a:bodyPr wrap="none">
            <a:spAutoFit/>
          </a:bodyPr>
          <a:lstStyle/>
          <a:p>
            <a:pPr marL="457200" indent="-457200">
              <a:buFont typeface="Arial" panose="020B0604020202020204" pitchFamily="34" charset="0"/>
              <a:buChar char="•"/>
            </a:pPr>
            <a:r>
              <a:rPr lang="en-US" altLang="en-US" sz="3200" dirty="0"/>
              <a:t>Find out what you know</a:t>
            </a:r>
            <a:endParaRPr lang="en-US" sz="3200" dirty="0"/>
          </a:p>
        </p:txBody>
      </p:sp>
      <p:pic>
        <p:nvPicPr>
          <p:cNvPr id="15" name="Picture 14">
            <a:extLst>
              <a:ext uri="{FF2B5EF4-FFF2-40B4-BE49-F238E27FC236}">
                <a16:creationId xmlns:a16="http://schemas.microsoft.com/office/drawing/2014/main" id="{811EC325-5ED0-4247-9785-AEB56907FC7C}"/>
              </a:ext>
            </a:extLst>
          </p:cNvPr>
          <p:cNvPicPr>
            <a:picLocks noChangeAspect="1"/>
          </p:cNvPicPr>
          <p:nvPr/>
        </p:nvPicPr>
        <p:blipFill>
          <a:blip r:embed="rId5"/>
          <a:stretch>
            <a:fillRect/>
          </a:stretch>
        </p:blipFill>
        <p:spPr>
          <a:xfrm>
            <a:off x="3054515" y="2121650"/>
            <a:ext cx="2305134" cy="4368129"/>
          </a:xfrm>
          <a:prstGeom prst="rect">
            <a:avLst/>
          </a:prstGeom>
          <a:effectLst>
            <a:outerShdw blurRad="63500" sx="102000" sy="102000" algn="ctr" rotWithShape="0">
              <a:prstClr val="black">
                <a:alpha val="40000"/>
              </a:prstClr>
            </a:outerShdw>
          </a:effectLst>
        </p:spPr>
      </p:pic>
      <p:sp>
        <p:nvSpPr>
          <p:cNvPr id="11" name="Rectangle 10">
            <a:extLst>
              <a:ext uri="{FF2B5EF4-FFF2-40B4-BE49-F238E27FC236}">
                <a16:creationId xmlns:a16="http://schemas.microsoft.com/office/drawing/2014/main" id="{3F693EBE-70C8-DE42-A3B6-53BDF31C80E5}"/>
              </a:ext>
            </a:extLst>
          </p:cNvPr>
          <p:cNvSpPr/>
          <p:nvPr/>
        </p:nvSpPr>
        <p:spPr>
          <a:xfrm>
            <a:off x="5608723" y="3155610"/>
            <a:ext cx="4546013" cy="1077218"/>
          </a:xfrm>
          <a:prstGeom prst="rect">
            <a:avLst/>
          </a:prstGeom>
        </p:spPr>
        <p:txBody>
          <a:bodyPr wrap="square">
            <a:spAutoFit/>
          </a:bodyPr>
          <a:lstStyle/>
          <a:p>
            <a:pPr marL="457200" indent="-457200">
              <a:buFont typeface="Arial" panose="020B0604020202020204" pitchFamily="34" charset="0"/>
              <a:buChar char="•"/>
            </a:pPr>
            <a:r>
              <a:rPr lang="en-US" altLang="en-US" sz="3200" dirty="0"/>
              <a:t>Understand what you</a:t>
            </a:r>
            <a:br>
              <a:rPr lang="en-US" altLang="en-US" sz="3200" dirty="0"/>
            </a:br>
            <a:r>
              <a:rPr lang="en-US" altLang="en-US" sz="3200" dirty="0"/>
              <a:t> are ready to learn</a:t>
            </a:r>
            <a:endParaRPr lang="en-US" sz="3200" dirty="0"/>
          </a:p>
        </p:txBody>
      </p:sp>
      <p:grpSp>
        <p:nvGrpSpPr>
          <p:cNvPr id="4" name="Group 3">
            <a:extLst>
              <a:ext uri="{FF2B5EF4-FFF2-40B4-BE49-F238E27FC236}">
                <a16:creationId xmlns:a16="http://schemas.microsoft.com/office/drawing/2014/main" id="{2E17ACB7-DA23-5042-9169-C6D0E75F2881}"/>
              </a:ext>
            </a:extLst>
          </p:cNvPr>
          <p:cNvGrpSpPr/>
          <p:nvPr/>
        </p:nvGrpSpPr>
        <p:grpSpPr>
          <a:xfrm>
            <a:off x="2176161" y="3180967"/>
            <a:ext cx="3919839" cy="2565363"/>
            <a:chOff x="700157" y="3497045"/>
            <a:chExt cx="1687978" cy="1104708"/>
          </a:xfrm>
          <a:effectLst>
            <a:outerShdw blurRad="63500" sx="102000" sy="102000" algn="ctr" rotWithShape="0">
              <a:prstClr val="black">
                <a:alpha val="40000"/>
              </a:prstClr>
            </a:outerShdw>
          </a:effectLst>
        </p:grpSpPr>
        <p:pic>
          <p:nvPicPr>
            <p:cNvPr id="16" name="Picture 15">
              <a:extLst>
                <a:ext uri="{FF2B5EF4-FFF2-40B4-BE49-F238E27FC236}">
                  <a16:creationId xmlns:a16="http://schemas.microsoft.com/office/drawing/2014/main" id="{35ABEC06-48EF-CB47-B258-F5BB791FFEA0}"/>
                </a:ext>
              </a:extLst>
            </p:cNvPr>
            <p:cNvPicPr>
              <a:picLocks noChangeAspect="1"/>
            </p:cNvPicPr>
            <p:nvPr/>
          </p:nvPicPr>
          <p:blipFill>
            <a:blip r:embed="rId6"/>
            <a:stretch>
              <a:fillRect/>
            </a:stretch>
          </p:blipFill>
          <p:spPr>
            <a:xfrm>
              <a:off x="700157" y="3508792"/>
              <a:ext cx="1057137" cy="831672"/>
            </a:xfrm>
            <a:prstGeom prst="rect">
              <a:avLst/>
            </a:prstGeom>
          </p:spPr>
        </p:pic>
        <p:pic>
          <p:nvPicPr>
            <p:cNvPr id="6" name="Picture 5">
              <a:extLst>
                <a:ext uri="{FF2B5EF4-FFF2-40B4-BE49-F238E27FC236}">
                  <a16:creationId xmlns:a16="http://schemas.microsoft.com/office/drawing/2014/main" id="{B4C62460-7C45-5349-8460-1D556DC8F3E5}"/>
                </a:ext>
              </a:extLst>
            </p:cNvPr>
            <p:cNvPicPr>
              <a:picLocks noChangeAspect="1"/>
            </p:cNvPicPr>
            <p:nvPr/>
          </p:nvPicPr>
          <p:blipFill>
            <a:blip r:embed="rId7"/>
            <a:stretch>
              <a:fillRect/>
            </a:stretch>
          </p:blipFill>
          <p:spPr>
            <a:xfrm flipH="1">
              <a:off x="1409467" y="3497045"/>
              <a:ext cx="978668" cy="1104708"/>
            </a:xfrm>
            <a:prstGeom prst="rect">
              <a:avLst/>
            </a:prstGeom>
            <a:effectLst>
              <a:outerShdw blurRad="63500" sx="102000" sy="102000" algn="ctr" rotWithShape="0">
                <a:prstClr val="black">
                  <a:alpha val="40000"/>
                </a:prstClr>
              </a:outerShdw>
            </a:effectLst>
          </p:spPr>
        </p:pic>
      </p:grpSp>
      <p:sp>
        <p:nvSpPr>
          <p:cNvPr id="25" name="Rounded Rectangle 24">
            <a:extLst>
              <a:ext uri="{FF2B5EF4-FFF2-40B4-BE49-F238E27FC236}">
                <a16:creationId xmlns:a16="http://schemas.microsoft.com/office/drawing/2014/main" id="{E2D60FF5-8EDA-4642-9A3A-016ED5E902B1}"/>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Rectangle 25">
            <a:extLst>
              <a:ext uri="{FF2B5EF4-FFF2-40B4-BE49-F238E27FC236}">
                <a16:creationId xmlns:a16="http://schemas.microsoft.com/office/drawing/2014/main" id="{8A867D7E-EFDD-544E-AF2D-9FF432394D51}"/>
              </a:ext>
            </a:extLst>
          </p:cNvPr>
          <p:cNvSpPr/>
          <p:nvPr/>
        </p:nvSpPr>
        <p:spPr>
          <a:xfrm>
            <a:off x="2176161" y="368223"/>
            <a:ext cx="8481219" cy="769441"/>
          </a:xfrm>
          <a:prstGeom prst="rect">
            <a:avLst/>
          </a:prstGeom>
        </p:spPr>
        <p:txBody>
          <a:bodyPr wrap="square">
            <a:spAutoFit/>
          </a:bodyPr>
          <a:lstStyle/>
          <a:p>
            <a:pPr>
              <a:defRPr/>
            </a:pPr>
            <a:r>
              <a:rPr lang="en-US" altLang="en-US" sz="4400" b="1" dirty="0"/>
              <a:t>Why Take the </a:t>
            </a:r>
            <a:r>
              <a:rPr lang="en-US" altLang="en-US" sz="4400" b="1" i="1" dirty="0" err="1"/>
              <a:t>i</a:t>
            </a:r>
            <a:r>
              <a:rPr lang="en-US" altLang="en-US" sz="4400" b="1" i="1" dirty="0"/>
              <a:t>-Ready</a:t>
            </a:r>
            <a:r>
              <a:rPr lang="en-US" altLang="en-US" sz="4400" b="1" dirty="0"/>
              <a:t> </a:t>
            </a:r>
            <a:r>
              <a:rPr lang="en-US" altLang="en-US" sz="4400" b="1" i="1" dirty="0"/>
              <a:t>Diagnostic</a:t>
            </a:r>
            <a:r>
              <a:rPr lang="en-US" altLang="en-US" sz="4400" b="1" dirty="0"/>
              <a:t>?</a:t>
            </a:r>
            <a:endParaRPr lang="en-US" sz="4400" dirty="0"/>
          </a:p>
        </p:txBody>
      </p:sp>
    </p:spTree>
    <p:extLst>
      <p:ext uri="{BB962C8B-B14F-4D97-AF65-F5344CB8AC3E}">
        <p14:creationId xmlns:p14="http://schemas.microsoft.com/office/powerpoint/2010/main" val="185992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1013</Words>
  <Application>Microsoft Macintosh PowerPoint</Application>
  <PresentationFormat>Widescreen</PresentationFormat>
  <Paragraphs>135</Paragraphs>
  <Slides>25</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Preparing Students for a Subsequent Diagnostic</vt:lpstr>
      <vt:lpstr>PowerPoint Presentation</vt:lpstr>
      <vt:lpstr>PowerPoint Presentation</vt:lpstr>
      <vt:lpstr>PowerPoint Presentation</vt:lpstr>
      <vt:lpstr>PowerPoint Presentation</vt:lpstr>
      <vt:lpstr>Get Pumped Up for Success!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Will Rock It!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Kwan_Alison</dc:creator>
  <cp:lastModifiedBy>Kwan_Alison</cp:lastModifiedBy>
  <cp:revision>2</cp:revision>
  <dcterms:created xsi:type="dcterms:W3CDTF">2021-01-05T19:42:55Z</dcterms:created>
  <dcterms:modified xsi:type="dcterms:W3CDTF">2021-01-05T19:48:36Z</dcterms:modified>
</cp:coreProperties>
</file>